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8989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89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2a78dafd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2a78dafd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8898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889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a78dafd1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a78dafd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a78dafd1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a78dafd1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a78dafd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a78dafd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2a78dafd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2a78dafd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a78dafd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2a78dafd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a78dafd1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a78dafd1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Forest Fires Around </a:t>
            </a:r>
            <a:r>
              <a:rPr lang="en"/>
              <a:t>Caldwell</a:t>
            </a:r>
            <a:r>
              <a:rPr lang="en"/>
              <a:t> and Economical Impacts</a:t>
            </a:r>
            <a:br>
              <a:rPr lang="en"/>
            </a:b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Aditi Kharkwal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00" y="625425"/>
            <a:ext cx="6864801" cy="3892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0" y="170985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rrelation coefficient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Agriculture,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Forestry, Fishing &amp; Hunting Industry: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-0.7654506706434657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Health Care &amp;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Social Assistance Industry: 0.5264881029550378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i="1" lang="en"/>
              <a:t>key takeaways..</a:t>
            </a:r>
            <a:endParaRPr/>
          </a:p>
        </p:txBody>
      </p:sp>
      <p:grpSp>
        <p:nvGrpSpPr>
          <p:cNvPr id="135" name="Google Shape;135;p23"/>
          <p:cNvGrpSpPr/>
          <p:nvPr/>
        </p:nvGrpSpPr>
        <p:grpSpPr>
          <a:xfrm>
            <a:off x="431825" y="1342525"/>
            <a:ext cx="2683300" cy="3302700"/>
            <a:chOff x="431825" y="1342525"/>
            <a:chExt cx="2683300" cy="3302700"/>
          </a:xfrm>
        </p:grpSpPr>
        <p:sp>
          <p:nvSpPr>
            <p:cNvPr id="136" name="Google Shape;136;p23"/>
            <p:cNvSpPr/>
            <p:nvPr/>
          </p:nvSpPr>
          <p:spPr>
            <a:xfrm>
              <a:off x="431825" y="1342525"/>
              <a:ext cx="26832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431925" y="1342525"/>
              <a:ext cx="26832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3"/>
          <p:cNvSpPr txBox="1"/>
          <p:nvPr>
            <p:ph idx="4294967295" type="body"/>
          </p:nvPr>
        </p:nvSpPr>
        <p:spPr>
          <a:xfrm>
            <a:off x="48919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4294967295" type="body"/>
          </p:nvPr>
        </p:nvSpPr>
        <p:spPr>
          <a:xfrm>
            <a:off x="933875" y="13377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Increase in Wildfires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/>
          <p:nvPr>
            <p:ph idx="4294967295" type="body"/>
          </p:nvPr>
        </p:nvSpPr>
        <p:spPr>
          <a:xfrm>
            <a:off x="50812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wildfires are </a:t>
            </a:r>
            <a:r>
              <a:rPr lang="en" sz="1400"/>
              <a:t>increasing</a:t>
            </a:r>
            <a:r>
              <a:rPr lang="en" sz="1400"/>
              <a:t> every year: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in land burnt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in smoke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Increase in forecasted wildfire smoke</a:t>
            </a:r>
            <a:endParaRPr sz="1400"/>
          </a:p>
        </p:txBody>
      </p:sp>
      <p:grpSp>
        <p:nvGrpSpPr>
          <p:cNvPr id="142" name="Google Shape;142;p23"/>
          <p:cNvGrpSpPr/>
          <p:nvPr/>
        </p:nvGrpSpPr>
        <p:grpSpPr>
          <a:xfrm>
            <a:off x="3221800" y="1342525"/>
            <a:ext cx="2673003" cy="3302700"/>
            <a:chOff x="3221800" y="1342525"/>
            <a:chExt cx="2673003" cy="3302700"/>
          </a:xfrm>
        </p:grpSpPr>
        <p:sp>
          <p:nvSpPr>
            <p:cNvPr id="143" name="Google Shape;143;p23"/>
            <p:cNvSpPr/>
            <p:nvPr/>
          </p:nvSpPr>
          <p:spPr>
            <a:xfrm>
              <a:off x="3221803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3221800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AQI vs smoke correlation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3294700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the smoke increases the AQI in the county increases likely to cause several problems: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Health Issues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Economical Impacts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Shift in population and housing situations</a:t>
            </a:r>
            <a:endParaRPr sz="1400"/>
          </a:p>
        </p:txBody>
      </p:sp>
      <p:grpSp>
        <p:nvGrpSpPr>
          <p:cNvPr id="149" name="Google Shape;149;p23"/>
          <p:cNvGrpSpPr/>
          <p:nvPr/>
        </p:nvGrpSpPr>
        <p:grpSpPr>
          <a:xfrm>
            <a:off x="6007125" y="1342525"/>
            <a:ext cx="2673000" cy="3302700"/>
            <a:chOff x="6007125" y="1342525"/>
            <a:chExt cx="2673000" cy="3302700"/>
          </a:xfrm>
        </p:grpSpPr>
        <p:sp>
          <p:nvSpPr>
            <p:cNvPr id="150" name="Google Shape;150;p23"/>
            <p:cNvSpPr/>
            <p:nvPr/>
          </p:nvSpPr>
          <p:spPr>
            <a:xfrm>
              <a:off x="6007125" y="1342525"/>
              <a:ext cx="2673000" cy="3302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6007125" y="1342525"/>
              <a:ext cx="2673000" cy="82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6503425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Economy impacts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6077675" y="2268950"/>
            <a:ext cx="25308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main economy is getting affected in the Healthcare sector.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Farming, forestry and fishing related occupations also decrease as smoke increases.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the following: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forest f</a:t>
            </a:r>
            <a:r>
              <a:rPr lang="en"/>
              <a:t>ires occurring every 50 mile distance from </a:t>
            </a:r>
            <a:r>
              <a:rPr lang="en"/>
              <a:t>Caldwell</a:t>
            </a:r>
            <a:r>
              <a:rPr lang="en"/>
              <a:t>.</a:t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Total acres burnt per year for the last 60 years.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Estimate the smoke impact of wildfires around Caldwell for the last 60 years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 the smoke estimates for the next 25 years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Scaled AQI vs. Scaled Own Smoke Estimate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 the impact of Wildfires on </a:t>
            </a:r>
            <a:r>
              <a:rPr b="1" lang="en"/>
              <a:t>Economy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</a:t>
            </a:r>
            <a:r>
              <a:rPr lang="en"/>
              <a:t> on Occupation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 on Employment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Impact on Earnings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25" y="0"/>
            <a:ext cx="83465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7" y="0"/>
            <a:ext cx="84463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12" y="79575"/>
            <a:ext cx="85411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00" y="157174"/>
            <a:ext cx="8790727" cy="48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Economical Impacts: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Wildfires impact on Economy related to forestry, farming, healthcare industry and fire prevention I collected data from datausa.io from 2013 till 2021.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3 main areas in economy where I analyse the correlation are: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Occupations in forest departments and fire departments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Occupations in health care sector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Employment in the agriculture and healthcare departments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625" y="552238"/>
            <a:ext cx="7027926" cy="403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161150" y="1611450"/>
            <a:ext cx="24378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with fire fighting and prevention occupation: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0.07142857142857142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with farming, fishing and forestry occupation: </a:t>
            </a: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-0.6299598265532013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625" y="619125"/>
            <a:ext cx="6634376" cy="37835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73875" y="1324950"/>
            <a:ext cx="300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with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Health Diagnosing &amp; Treating Practitioners &amp; Other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Technical Occupations: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0.1609952686653771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Health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Technologists &amp; Technicians: 0.7120469180865839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Correlation coefficient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Healthcare Support 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Occupation: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0.01543369060321145</a:t>
            </a:r>
            <a:endParaRPr sz="10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