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CBA60-0D53-610E-8551-E7327A708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0BC17-33F4-E0AF-A31E-7F810ABE2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A60C3-FD70-6D90-A7AD-DC2050358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D25AA-1E4E-4AD9-81EB-0074CD32F0BE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30A18-C117-AFBE-7E03-C8F675951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6415D-7CFC-9A40-6F50-4075FD356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1B6C8-E8EF-4536-A11A-3754091E6F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229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F1E58-7E66-9B1C-0564-788EEA376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3A723E-4663-9E50-B57E-FA22EAB50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BE85F-D7AB-6841-7EDE-8A449C0B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D25AA-1E4E-4AD9-81EB-0074CD32F0BE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19791-C9E2-5D6F-B440-EB522E695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F3382-300A-D97A-FBC2-D15E83B57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1B6C8-E8EF-4536-A11A-3754091E6F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070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ED7F71-EC1B-CDCE-CE95-EC5E22DCFD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989E78-9D7F-5541-1760-AA78A7536A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A64CE-D5AC-A76A-173F-0E427FA60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D25AA-1E4E-4AD9-81EB-0074CD32F0BE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CB9E4-8717-2E8F-474E-E56225275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9A330-9B41-B926-39B8-1017F804E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1B6C8-E8EF-4536-A11A-3754091E6F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308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B0C82-5E14-8429-F7A2-F3BC04398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04109-DEDE-892D-E9C4-955DBDD9F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A2F02-EC50-23CC-352F-34FED7985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D25AA-1E4E-4AD9-81EB-0074CD32F0BE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D80AC-575E-97D4-D215-B3B0A664F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F9995-E051-D429-F6A9-13FB1A446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1B6C8-E8EF-4536-A11A-3754091E6F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66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53799-20AB-CC35-1097-9E4472E87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36EED-A75E-2E24-B69B-B1EA862A3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3414C-EDAF-8838-2C93-57A54A28A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D25AA-1E4E-4AD9-81EB-0074CD32F0BE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0C58E-699E-128B-40ED-89241AE48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FA8C5-2883-A7FF-8A8D-20874D73E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1B6C8-E8EF-4536-A11A-3754091E6F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149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EC40B-2DF0-6399-8886-C0B4B636F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78050-2DC7-C868-3A25-403518AA1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9D75E7-F070-A0A1-079E-3B9D509C0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90862-60A4-3B0D-BC3B-9E29684DC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D25AA-1E4E-4AD9-81EB-0074CD32F0BE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5D4B72-F37D-762B-054C-4CFB62E74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E526F-9615-23B8-D9AF-1CC7DB51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1B6C8-E8EF-4536-A11A-3754091E6F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667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3164D-14AC-E7E8-7E94-8222AC247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24D8F-EF10-B116-C5B9-C6011D2EB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F58F8A-71B1-8C22-2B03-0C4303B02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EC1AF6-470D-2C8A-F07A-7E5DD9B2F9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40701A-FD39-6E49-40B8-7F525F8DD1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FC5C28-0059-63AD-E9EB-1A15B0129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D25AA-1E4E-4AD9-81EB-0074CD32F0BE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E4667C-4035-4AF1-D7E2-B68A50EA7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91A194-90A7-F731-C192-29E1F345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1B6C8-E8EF-4536-A11A-3754091E6F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007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15BD5-A92B-2FA8-D555-9E30538F2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822806-CAEB-3C0A-4B43-95FFBA015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D25AA-1E4E-4AD9-81EB-0074CD32F0BE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7195B0-FF11-6016-BC59-45C0413F9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7C0D7-DB34-A18A-1B38-6EF3500C9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1B6C8-E8EF-4536-A11A-3754091E6F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2452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B75720-F38B-8257-56D1-7F3A82125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D25AA-1E4E-4AD9-81EB-0074CD32F0BE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EADDC7-C661-8FBC-911F-2F796401B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36A3EF-FF1A-CAB0-784F-89C40E10D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1B6C8-E8EF-4536-A11A-3754091E6F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911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5AA33-A8EB-730D-93BB-3BED918B0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7D9AA-D877-53BF-ED4B-2474B18C7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752A44-2D57-837D-FA76-5C317BEBA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0F325D-C9E0-E484-DBA7-D33BD3420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D25AA-1E4E-4AD9-81EB-0074CD32F0BE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977D20-2C47-FCF4-C1C5-802B4A6A4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48BD5-44D9-15DA-0236-FD77C0E35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1B6C8-E8EF-4536-A11A-3754091E6F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01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8D187-76B4-3ECF-BD90-4EFB92B77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CA698F-0655-A268-5861-2EE74F9700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0083DE-94F6-2D00-BA81-4EAC2838F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6735C-B3ED-FE36-C05F-7E9608976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D25AA-1E4E-4AD9-81EB-0074CD32F0BE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6CCC7-0FB2-478F-6D6D-06CA3CF03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61E35C-490A-1687-48BF-B2AB29C72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1B6C8-E8EF-4536-A11A-3754091E6F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4324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2ABF29-C8D7-C382-C7ED-4DEC27520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D01A0-189D-1F50-2A78-53A83C424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53954-9987-8195-0E78-4F084A436C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D25AA-1E4E-4AD9-81EB-0074CD32F0BE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61650-63BF-CF31-35BB-05A91FF32E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FEF3B-833C-B3C6-CAD3-E914DC9D4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1B6C8-E8EF-4536-A11A-3754091E6F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714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C6360B4-35BF-5362-DE13-8500393F22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980266"/>
              </p:ext>
            </p:extLst>
          </p:nvPr>
        </p:nvGraphicFramePr>
        <p:xfrm>
          <a:off x="337670" y="833120"/>
          <a:ext cx="296134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1342">
                  <a:extLst>
                    <a:ext uri="{9D8B030D-6E8A-4147-A177-3AD203B41FA5}">
                      <a16:colId xmlns:a16="http://schemas.microsoft.com/office/drawing/2014/main" val="2401292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 User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51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+name: string;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758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r>
                        <a:rPr lang="en-US"/>
                        <a:t>aadharNo</a:t>
                      </a:r>
                      <a:r>
                        <a:rPr lang="en-US" dirty="0"/>
                        <a:t>: long int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5815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+read(): void virtual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950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+display(): void virtual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132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1F8ADD7-585D-A78A-1481-2BF46002B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343929"/>
              </p:ext>
            </p:extLst>
          </p:nvPr>
        </p:nvGraphicFramePr>
        <p:xfrm>
          <a:off x="8591172" y="833120"/>
          <a:ext cx="313765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7650">
                  <a:extLst>
                    <a:ext uri="{9D8B030D-6E8A-4147-A177-3AD203B41FA5}">
                      <a16:colId xmlns:a16="http://schemas.microsoft.com/office/drawing/2014/main" val="3906134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ExceptionHandler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264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998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checkAadhar</a:t>
                      </a:r>
                      <a:r>
                        <a:rPr lang="en-US" dirty="0"/>
                        <a:t>(string </a:t>
                      </a:r>
                      <a:r>
                        <a:rPr lang="en-US" dirty="0" err="1"/>
                        <a:t>aadhar</a:t>
                      </a:r>
                      <a:r>
                        <a:rPr lang="en-US" dirty="0"/>
                        <a:t>)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120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checkAge</a:t>
                      </a:r>
                      <a:r>
                        <a:rPr lang="en-US" dirty="0"/>
                        <a:t>(int age):int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040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checkDl</a:t>
                      </a:r>
                      <a:r>
                        <a:rPr lang="en-US" dirty="0"/>
                        <a:t>(string license):int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1927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checkCarNo</a:t>
                      </a:r>
                      <a:r>
                        <a:rPr lang="en-US" dirty="0"/>
                        <a:t>(string </a:t>
                      </a:r>
                      <a:r>
                        <a:rPr lang="en-US" dirty="0" err="1"/>
                        <a:t>CarNo</a:t>
                      </a:r>
                      <a:r>
                        <a:rPr lang="en-US" dirty="0"/>
                        <a:t>):int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01348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A2B67CB-CEEC-CE6D-9EE2-89DF6ECAD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341124"/>
              </p:ext>
            </p:extLst>
          </p:nvPr>
        </p:nvGraphicFramePr>
        <p:xfrm>
          <a:off x="3446928" y="3560384"/>
          <a:ext cx="255494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4942">
                  <a:extLst>
                    <a:ext uri="{9D8B030D-6E8A-4147-A177-3AD203B41FA5}">
                      <a16:colId xmlns:a16="http://schemas.microsoft.com/office/drawing/2014/main" val="17649956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Passenger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08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+age: int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57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nop</a:t>
                      </a:r>
                      <a:r>
                        <a:rPr lang="en-US" dirty="0"/>
                        <a:t>: int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228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+read(): void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587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+display(): void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2662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05EBD08-5CC2-913F-FB24-ECE0DACCB6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84261"/>
              </p:ext>
            </p:extLst>
          </p:nvPr>
        </p:nvGraphicFramePr>
        <p:xfrm>
          <a:off x="401917" y="3560384"/>
          <a:ext cx="283284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2847">
                  <a:extLst>
                    <a:ext uri="{9D8B030D-6E8A-4147-A177-3AD203B41FA5}">
                      <a16:colId xmlns:a16="http://schemas.microsoft.com/office/drawing/2014/main" val="1847029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Driver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83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age:int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023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carNo</a:t>
                      </a:r>
                      <a:r>
                        <a:rPr lang="en-US" dirty="0"/>
                        <a:t>: string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467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+license: string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205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+read(): void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725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+display(): void 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21604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7CEA1457-2C79-A319-7049-0ABE9CC352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726828"/>
              </p:ext>
            </p:extLst>
          </p:nvPr>
        </p:nvGraphicFramePr>
        <p:xfrm>
          <a:off x="4507748" y="961316"/>
          <a:ext cx="241150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1506">
                  <a:extLst>
                    <a:ext uri="{9D8B030D-6E8A-4147-A177-3AD203B41FA5}">
                      <a16:colId xmlns:a16="http://schemas.microsoft.com/office/drawing/2014/main" val="37405497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Ride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023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availableSeats</a:t>
                      </a:r>
                      <a:r>
                        <a:rPr lang="en-US" dirty="0"/>
                        <a:t>: int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986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nos</a:t>
                      </a:r>
                      <a:r>
                        <a:rPr lang="en-US" dirty="0"/>
                        <a:t>: int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309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+</a:t>
                      </a:r>
                      <a:r>
                        <a:rPr lang="en-US" sz="1800" dirty="0" err="1"/>
                        <a:t>countRemaining</a:t>
                      </a:r>
                      <a:r>
                        <a:rPr lang="en-US" sz="1800" dirty="0"/>
                        <a:t>():int</a:t>
                      </a:r>
                      <a:endParaRPr lang="en-IN" sz="18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167582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8228AAD6-895B-D11B-1F24-352FFD6508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026425"/>
              </p:ext>
            </p:extLst>
          </p:nvPr>
        </p:nvGraphicFramePr>
        <p:xfrm>
          <a:off x="9411443" y="4224569"/>
          <a:ext cx="255494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4942">
                  <a:extLst>
                    <a:ext uri="{9D8B030D-6E8A-4147-A177-3AD203B41FA5}">
                      <a16:colId xmlns:a16="http://schemas.microsoft.com/office/drawing/2014/main" val="26601874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Route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374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+source: string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251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dest</a:t>
                      </a:r>
                      <a:r>
                        <a:rPr lang="en-US" dirty="0"/>
                        <a:t>: string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840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readSource</a:t>
                      </a:r>
                      <a:r>
                        <a:rPr lang="en-US" dirty="0"/>
                        <a:t>():void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04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readDestination</a:t>
                      </a:r>
                      <a:r>
                        <a:rPr lang="en-US" dirty="0"/>
                        <a:t>(): void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684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checkRoute</a:t>
                      </a:r>
                      <a:r>
                        <a:rPr lang="en-US" dirty="0"/>
                        <a:t>(): int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125948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747780CC-EAAF-8D70-F0BB-A32089837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268072"/>
              </p:ext>
            </p:extLst>
          </p:nvPr>
        </p:nvGraphicFramePr>
        <p:xfrm>
          <a:off x="6376897" y="3590364"/>
          <a:ext cx="282686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6866">
                  <a:extLst>
                    <a:ext uri="{9D8B030D-6E8A-4147-A177-3AD203B41FA5}">
                      <a16:colId xmlns:a16="http://schemas.microsoft.com/office/drawing/2014/main" val="2269437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378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carNo</a:t>
                      </a:r>
                      <a:r>
                        <a:rPr lang="en-US" dirty="0"/>
                        <a:t>: string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815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pricePerKm</a:t>
                      </a:r>
                      <a:r>
                        <a:rPr lang="en-US" dirty="0"/>
                        <a:t>: int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17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displayCar</a:t>
                      </a:r>
                      <a:r>
                        <a:rPr lang="en-US" dirty="0"/>
                        <a:t>(): void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1279004"/>
                  </a:ext>
                </a:extLst>
              </a:tr>
            </a:tbl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CFCC5B-D86B-0686-514A-29AF151FBFB0}"/>
              </a:ext>
            </a:extLst>
          </p:cNvPr>
          <p:cNvCxnSpPr>
            <a:cxnSpLocks/>
          </p:cNvCxnSpPr>
          <p:nvPr/>
        </p:nvCxnSpPr>
        <p:spPr>
          <a:xfrm flipV="1">
            <a:off x="1685365" y="403412"/>
            <a:ext cx="8633011" cy="896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34984D-A18C-564F-5834-56B15684CC85}"/>
              </a:ext>
            </a:extLst>
          </p:cNvPr>
          <p:cNvCxnSpPr>
            <a:cxnSpLocks/>
          </p:cNvCxnSpPr>
          <p:nvPr/>
        </p:nvCxnSpPr>
        <p:spPr>
          <a:xfrm flipV="1">
            <a:off x="10318376" y="412376"/>
            <a:ext cx="0" cy="42074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E336F95-8BA3-A4E6-1FBF-13520F57157B}"/>
              </a:ext>
            </a:extLst>
          </p:cNvPr>
          <p:cNvCxnSpPr>
            <a:cxnSpLocks/>
          </p:cNvCxnSpPr>
          <p:nvPr/>
        </p:nvCxnSpPr>
        <p:spPr>
          <a:xfrm flipV="1">
            <a:off x="1685365" y="412376"/>
            <a:ext cx="0" cy="42074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2E84332-ADF2-0EC5-1B0C-754397AF24AE}"/>
              </a:ext>
            </a:extLst>
          </p:cNvPr>
          <p:cNvCxnSpPr>
            <a:cxnSpLocks/>
          </p:cNvCxnSpPr>
          <p:nvPr/>
        </p:nvCxnSpPr>
        <p:spPr>
          <a:xfrm flipV="1">
            <a:off x="9765549" y="622748"/>
            <a:ext cx="0" cy="23109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05A0494-1321-50C5-8CD1-5C3BFD490A0D}"/>
              </a:ext>
            </a:extLst>
          </p:cNvPr>
          <p:cNvCxnSpPr>
            <a:cxnSpLocks/>
          </p:cNvCxnSpPr>
          <p:nvPr/>
        </p:nvCxnSpPr>
        <p:spPr>
          <a:xfrm>
            <a:off x="7844118" y="631712"/>
            <a:ext cx="192143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BAED498-3F98-65BC-2572-E2D59BFDC55C}"/>
              </a:ext>
            </a:extLst>
          </p:cNvPr>
          <p:cNvCxnSpPr>
            <a:cxnSpLocks/>
          </p:cNvCxnSpPr>
          <p:nvPr/>
        </p:nvCxnSpPr>
        <p:spPr>
          <a:xfrm flipV="1">
            <a:off x="7844118" y="631712"/>
            <a:ext cx="0" cy="234457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3C5066-5498-C6B8-2E8E-943721E33413}"/>
              </a:ext>
            </a:extLst>
          </p:cNvPr>
          <p:cNvCxnSpPr>
            <a:cxnSpLocks/>
          </p:cNvCxnSpPr>
          <p:nvPr/>
        </p:nvCxnSpPr>
        <p:spPr>
          <a:xfrm>
            <a:off x="1685365" y="2976282"/>
            <a:ext cx="6158753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A567C33-0B9B-03FD-42D2-19893C704B6C}"/>
              </a:ext>
            </a:extLst>
          </p:cNvPr>
          <p:cNvCxnSpPr>
            <a:cxnSpLocks/>
          </p:cNvCxnSpPr>
          <p:nvPr/>
        </p:nvCxnSpPr>
        <p:spPr>
          <a:xfrm flipV="1">
            <a:off x="1685365" y="2976282"/>
            <a:ext cx="0" cy="65063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23EE8E2-7244-394A-14D8-31B0CC237FA1}"/>
              </a:ext>
            </a:extLst>
          </p:cNvPr>
          <p:cNvCxnSpPr>
            <a:cxnSpLocks/>
          </p:cNvCxnSpPr>
          <p:nvPr/>
        </p:nvCxnSpPr>
        <p:spPr>
          <a:xfrm flipV="1">
            <a:off x="1559859" y="2687321"/>
            <a:ext cx="0" cy="873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C127BAD-FCCA-26AF-8AE7-C7C0F471CD4C}"/>
              </a:ext>
            </a:extLst>
          </p:cNvPr>
          <p:cNvCxnSpPr>
            <a:cxnSpLocks/>
          </p:cNvCxnSpPr>
          <p:nvPr/>
        </p:nvCxnSpPr>
        <p:spPr>
          <a:xfrm flipV="1">
            <a:off x="1818340" y="2687320"/>
            <a:ext cx="0" cy="614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2F360AD-B191-3249-B11A-9FCB5B3AACF9}"/>
              </a:ext>
            </a:extLst>
          </p:cNvPr>
          <p:cNvCxnSpPr>
            <a:cxnSpLocks/>
          </p:cNvCxnSpPr>
          <p:nvPr/>
        </p:nvCxnSpPr>
        <p:spPr>
          <a:xfrm>
            <a:off x="1818340" y="3301601"/>
            <a:ext cx="23681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3297AB5-C6D8-1C14-E30B-D86BB4270BB7}"/>
              </a:ext>
            </a:extLst>
          </p:cNvPr>
          <p:cNvCxnSpPr>
            <a:cxnSpLocks/>
          </p:cNvCxnSpPr>
          <p:nvPr/>
        </p:nvCxnSpPr>
        <p:spPr>
          <a:xfrm>
            <a:off x="4186518" y="3301601"/>
            <a:ext cx="0" cy="325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7CC6F10-BFA8-9A29-921E-101D7C736299}"/>
              </a:ext>
            </a:extLst>
          </p:cNvPr>
          <p:cNvCxnSpPr>
            <a:cxnSpLocks/>
          </p:cNvCxnSpPr>
          <p:nvPr/>
        </p:nvCxnSpPr>
        <p:spPr>
          <a:xfrm>
            <a:off x="1559859" y="5785424"/>
            <a:ext cx="0" cy="373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45217AF-B882-249E-0F0A-10EF9CCC3AED}"/>
              </a:ext>
            </a:extLst>
          </p:cNvPr>
          <p:cNvCxnSpPr>
            <a:cxnSpLocks/>
          </p:cNvCxnSpPr>
          <p:nvPr/>
        </p:nvCxnSpPr>
        <p:spPr>
          <a:xfrm>
            <a:off x="1559859" y="6158753"/>
            <a:ext cx="61318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9766118-8E9C-DFCE-01D1-A38F69869889}"/>
              </a:ext>
            </a:extLst>
          </p:cNvPr>
          <p:cNvCxnSpPr>
            <a:cxnSpLocks/>
          </p:cNvCxnSpPr>
          <p:nvPr/>
        </p:nvCxnSpPr>
        <p:spPr>
          <a:xfrm>
            <a:off x="7691718" y="5337089"/>
            <a:ext cx="0" cy="821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Diamond 90">
            <a:extLst>
              <a:ext uri="{FF2B5EF4-FFF2-40B4-BE49-F238E27FC236}">
                <a16:creationId xmlns:a16="http://schemas.microsoft.com/office/drawing/2014/main" id="{BEDDD73C-F974-2463-9393-086116F3ADAC}"/>
              </a:ext>
            </a:extLst>
          </p:cNvPr>
          <p:cNvSpPr/>
          <p:nvPr/>
        </p:nvSpPr>
        <p:spPr>
          <a:xfrm flipH="1" flipV="1">
            <a:off x="7593106" y="5073722"/>
            <a:ext cx="197224" cy="24204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F38D78A-AC69-12CE-BC42-EEE648495B62}"/>
              </a:ext>
            </a:extLst>
          </p:cNvPr>
          <p:cNvCxnSpPr>
            <a:cxnSpLocks/>
          </p:cNvCxnSpPr>
          <p:nvPr/>
        </p:nvCxnSpPr>
        <p:spPr>
          <a:xfrm>
            <a:off x="10614212" y="3227294"/>
            <a:ext cx="0" cy="997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6E65B82-E6DC-D3C3-351B-C7EADFFC1A75}"/>
              </a:ext>
            </a:extLst>
          </p:cNvPr>
          <p:cNvCxnSpPr>
            <a:cxnSpLocks/>
          </p:cNvCxnSpPr>
          <p:nvPr/>
        </p:nvCxnSpPr>
        <p:spPr>
          <a:xfrm>
            <a:off x="7691410" y="3227294"/>
            <a:ext cx="29228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Diamond 96">
            <a:extLst>
              <a:ext uri="{FF2B5EF4-FFF2-40B4-BE49-F238E27FC236}">
                <a16:creationId xmlns:a16="http://schemas.microsoft.com/office/drawing/2014/main" id="{21C56B6C-7677-A21D-6E10-A18A7CD6E54C}"/>
              </a:ext>
            </a:extLst>
          </p:cNvPr>
          <p:cNvSpPr/>
          <p:nvPr/>
        </p:nvSpPr>
        <p:spPr>
          <a:xfrm>
            <a:off x="7593106" y="3361667"/>
            <a:ext cx="196608" cy="228696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F5268AA-BAFE-F28F-DF45-0A540207AAEB}"/>
              </a:ext>
            </a:extLst>
          </p:cNvPr>
          <p:cNvCxnSpPr>
            <a:cxnSpLocks/>
            <a:endCxn id="97" idx="0"/>
          </p:cNvCxnSpPr>
          <p:nvPr/>
        </p:nvCxnSpPr>
        <p:spPr>
          <a:xfrm>
            <a:off x="7691410" y="3227294"/>
            <a:ext cx="0" cy="134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DC90E63-6E38-9F32-0FD7-EED3D67E2230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5713501" y="2444676"/>
            <a:ext cx="0" cy="388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45E9BB3C-4BDD-8F70-52F7-3560ED017B5B}"/>
              </a:ext>
            </a:extLst>
          </p:cNvPr>
          <p:cNvCxnSpPr>
            <a:cxnSpLocks/>
          </p:cNvCxnSpPr>
          <p:nvPr/>
        </p:nvCxnSpPr>
        <p:spPr>
          <a:xfrm flipH="1" flipV="1">
            <a:off x="5713501" y="2832847"/>
            <a:ext cx="2581835" cy="9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3F05DB71-40F9-4E42-2FA3-22DA63E756FF}"/>
              </a:ext>
            </a:extLst>
          </p:cNvPr>
          <p:cNvCxnSpPr>
            <a:cxnSpLocks/>
          </p:cNvCxnSpPr>
          <p:nvPr/>
        </p:nvCxnSpPr>
        <p:spPr>
          <a:xfrm flipV="1">
            <a:off x="8295336" y="2841910"/>
            <a:ext cx="0" cy="587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17C7C3AD-DB38-C8F7-3837-1458C7A15288}"/>
              </a:ext>
            </a:extLst>
          </p:cNvPr>
          <p:cNvCxnSpPr>
            <a:cxnSpLocks/>
          </p:cNvCxnSpPr>
          <p:nvPr/>
        </p:nvCxnSpPr>
        <p:spPr>
          <a:xfrm>
            <a:off x="8295336" y="3429000"/>
            <a:ext cx="2023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ECDFCCD0-8409-6616-BB6D-DD279E433905}"/>
              </a:ext>
            </a:extLst>
          </p:cNvPr>
          <p:cNvCxnSpPr>
            <a:cxnSpLocks/>
          </p:cNvCxnSpPr>
          <p:nvPr/>
        </p:nvCxnSpPr>
        <p:spPr>
          <a:xfrm>
            <a:off x="10318376" y="3429000"/>
            <a:ext cx="0" cy="795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Diamond 122">
            <a:extLst>
              <a:ext uri="{FF2B5EF4-FFF2-40B4-BE49-F238E27FC236}">
                <a16:creationId xmlns:a16="http://schemas.microsoft.com/office/drawing/2014/main" id="{43FEF240-A49D-5432-7844-335072D749FF}"/>
              </a:ext>
            </a:extLst>
          </p:cNvPr>
          <p:cNvSpPr/>
          <p:nvPr/>
        </p:nvSpPr>
        <p:spPr>
          <a:xfrm>
            <a:off x="5615197" y="2447269"/>
            <a:ext cx="196608" cy="228696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0CE38D-B92D-1941-A70C-DC86F55196CD}"/>
              </a:ext>
            </a:extLst>
          </p:cNvPr>
          <p:cNvCxnSpPr>
            <a:cxnSpLocks/>
          </p:cNvCxnSpPr>
          <p:nvPr/>
        </p:nvCxnSpPr>
        <p:spPr>
          <a:xfrm>
            <a:off x="1685365" y="631712"/>
            <a:ext cx="0" cy="222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41E642D-3D2A-4766-8910-069386E4FB4A}"/>
              </a:ext>
            </a:extLst>
          </p:cNvPr>
          <p:cNvCxnSpPr>
            <a:cxnSpLocks/>
          </p:cNvCxnSpPr>
          <p:nvPr/>
        </p:nvCxnSpPr>
        <p:spPr>
          <a:xfrm>
            <a:off x="1685365" y="3429000"/>
            <a:ext cx="0" cy="161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683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135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SHREYA P M</dc:creator>
  <cp:lastModifiedBy>Aditi Khyadad</cp:lastModifiedBy>
  <cp:revision>12</cp:revision>
  <dcterms:created xsi:type="dcterms:W3CDTF">2023-07-24T05:10:49Z</dcterms:created>
  <dcterms:modified xsi:type="dcterms:W3CDTF">2023-08-29T14:32:47Z</dcterms:modified>
</cp:coreProperties>
</file>