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60" r:id="rId4"/>
    <p:sldId id="261" r:id="rId5"/>
    <p:sldId id="288" r:id="rId6"/>
    <p:sldId id="286" r:id="rId7"/>
    <p:sldId id="287" r:id="rId8"/>
    <p:sldId id="262" r:id="rId9"/>
    <p:sldId id="263" r:id="rId10"/>
    <p:sldId id="264" r:id="rId11"/>
    <p:sldId id="282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4660"/>
  </p:normalViewPr>
  <p:slideViewPr>
    <p:cSldViewPr>
      <p:cViewPr varScale="1">
        <p:scale>
          <a:sx n="62" d="100"/>
          <a:sy n="62" d="100"/>
        </p:scale>
        <p:origin x="1089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Halting Functions for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template recipe</a:t>
            </a: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dirty="0" err="1">
                  <a:solidFill>
                    <a:schemeClr val="tx1"/>
                  </a:solidFill>
                </a:rPr>
                <a:t>SoS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sos-fn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or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Livecoding</a:t>
            </a:r>
            <a:r>
              <a:rPr lang="en-US" dirty="0"/>
              <a:t>: </a:t>
            </a:r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occurs-in? : </a:t>
            </a:r>
            <a:r>
              <a:rPr lang="en-US" dirty="0">
                <a:hlinkClick r:id="rId2"/>
              </a:rPr>
              <a:t>http://youtu.be/w_URqq2LrQU</a:t>
            </a:r>
            <a:endParaRPr lang="en-US" dirty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http://youtu.be/9z-jdukgRx4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Explain why length is not a good halting measure for a function dealing with S-expressions</a:t>
            </a:r>
          </a:p>
          <a:p>
            <a:pPr lvl="1"/>
            <a:r>
              <a:rPr lang="en-US" dirty="0"/>
              <a:t>Explain the connection between data definitions and context-free grammars</a:t>
            </a:r>
          </a:p>
          <a:p>
            <a:pPr lvl="1"/>
            <a:r>
              <a:rPr lang="en-US" dirty="0"/>
              <a:t>Write a halting measure for functions on S-expressions that use the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SexpOfX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</a:t>
            </a:r>
            <a:r>
              <a:rPr lang="en-US" dirty="0"/>
              <a:t> of Sardines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SexpOfX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06-5-sos-derivation.rkt and 06-6-sos-and-loss.rkt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 dirty="0">
                <a:hlinkClick r:id="rId2" action="ppaction://hlinkfile"/>
              </a:rPr>
              <a:t>Guided Practice 6.5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write down a precise definition: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 definition is a context-free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b="1" dirty="0"/>
              <a:t>(("</a:t>
            </a:r>
            <a:r>
              <a:rPr lang="en-US" b="1" dirty="0" err="1"/>
              <a:t>alice</a:t>
            </a:r>
            <a:r>
              <a:rPr lang="en-US" b="1" dirty="0"/>
              <a:t>" "bob") "</a:t>
            </a:r>
            <a:r>
              <a:rPr lang="en-US" b="1" dirty="0" err="1"/>
              <a:t>carole</a:t>
            </a:r>
            <a:r>
              <a:rPr lang="en-US" b="1" dirty="0"/>
              <a:t>") </a:t>
            </a:r>
            <a:r>
              <a:rPr lang="en-US" dirty="0"/>
              <a:t>an </a:t>
            </a:r>
            <a:r>
              <a:rPr lang="en-US" dirty="0" err="1"/>
              <a:t>SoS</a:t>
            </a:r>
            <a:r>
              <a:rPr lang="en-US" dirty="0"/>
              <a:t> ? </a:t>
            </a:r>
          </a:p>
          <a:p>
            <a:r>
              <a:rPr lang="en-US" dirty="0"/>
              <a:t>To understand this, let’s write this out in cons notation: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(cons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alice</a:t>
            </a:r>
            <a:r>
              <a:rPr lang="en-US" sz="2800" b="1" dirty="0">
                <a:latin typeface="Consolas" panose="020B0609020204030204" pitchFamily="49" charset="0"/>
              </a:rPr>
              <a:t>" (cons "bob" empty))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carole</a:t>
            </a:r>
            <a:r>
              <a:rPr lang="en-US" sz="2800" b="1" dirty="0">
                <a:latin typeface="Consolas" panose="020B0609020204030204" pitchFamily="49" charset="0"/>
              </a:rPr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</a:t>
            </a:r>
            <a:r>
              <a:rPr lang="en-US" dirty="0" err="1"/>
              <a:t>LoSS</a:t>
            </a:r>
            <a:endParaRPr lang="en-US" dirty="0"/>
          </a:p>
          <a:p>
            <a:r>
              <a:rPr lang="en-US" dirty="0"/>
              <a:t>-&gt;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/>
              <a:t>(cons (cons String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6051550"/>
            <a:ext cx="1295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steps!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28799"/>
            <a:ext cx="3581400" cy="48323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data definition is like a grammar.  Here we’ve written out the derivation of our cons-expression in the grammar.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may seem like overkill now, but </a:t>
            </a:r>
          </a:p>
          <a:p>
            <a:r>
              <a:rPr lang="en-US" dirty="0">
                <a:solidFill>
                  <a:schemeClr val="tx1"/>
                </a:solidFill>
              </a:rPr>
              <a:t>we will need this level of detail when we think about halting measures for functions on S-expressions.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 that many of the steps (the ones marked in red) don’t make the expression any bigger.  These correspond to “chain productions” in the grammar, like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LoSS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SoS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 String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1715</Words>
  <Application>Microsoft Office PowerPoint</Application>
  <PresentationFormat>On-screen Show (4:3)</PresentationFormat>
  <Paragraphs>283</Paragraphs>
  <Slides>27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Halting Functions for Tree-Like Structures</vt:lpstr>
      <vt:lpstr>Learning Outcomes</vt:lpstr>
      <vt:lpstr>Data Definition</vt:lpstr>
      <vt:lpstr>This is mutual recursion</vt:lpstr>
      <vt:lpstr>A data definition is a context-free grammar</vt:lpstr>
      <vt:lpstr>Elaborating the Data Definition (1)</vt:lpstr>
      <vt:lpstr>Elaborating the Data Definition (2)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53</cp:revision>
  <dcterms:created xsi:type="dcterms:W3CDTF">2012-09-27T03:54:02Z</dcterms:created>
  <dcterms:modified xsi:type="dcterms:W3CDTF">2016-09-07T03:06:19Z</dcterms:modified>
</cp:coreProperties>
</file>