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86" r:id="rId10"/>
    <p:sldId id="287" r:id="rId11"/>
    <p:sldId id="262" r:id="rId12"/>
    <p:sldId id="263" r:id="rId13"/>
    <p:sldId id="264" r:id="rId14"/>
    <p:sldId id="282" r:id="rId15"/>
    <p:sldId id="266" r:id="rId16"/>
    <p:sldId id="267" r:id="rId17"/>
    <p:sldId id="268" r:id="rId18"/>
    <p:sldId id="269" r:id="rId19"/>
    <p:sldId id="270" r:id="rId20"/>
    <p:sldId id="284" r:id="rId21"/>
    <p:sldId id="285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3" autoAdjust="0"/>
    <p:restoredTop sz="94660"/>
  </p:normalViewPr>
  <p:slideViewPr>
    <p:cSldViewPr>
      <p:cViewPr varScale="1">
        <p:scale>
          <a:sx n="103" d="100"/>
          <a:sy n="103" d="100"/>
        </p:scale>
        <p:origin x="28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6.5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the Data Definition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SoS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</a:t>
            </a:r>
            <a:r>
              <a:rPr lang="en-US" dirty="0" err="1"/>
              <a:t>LoSS</a:t>
            </a:r>
            <a:endParaRPr lang="en-US" dirty="0"/>
          </a:p>
          <a:p>
            <a:r>
              <a:rPr lang="en-US" dirty="0"/>
              <a:t>-&gt;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</a:t>
            </a:r>
            <a:r>
              <a:rPr lang="en-US" dirty="0" err="1"/>
              <a:t>LoSS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</a:t>
            </a:r>
            <a:r>
              <a:rPr lang="en-US" dirty="0" err="1"/>
              <a:t>LoSS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/>
              <a:t>(cons (cons String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"</a:t>
            </a:r>
            <a:r>
              <a:rPr lang="en-US" dirty="0" err="1"/>
              <a:t>alice</a:t>
            </a:r>
            <a:r>
              <a:rPr lang="en-US" dirty="0"/>
              <a:t>"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String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String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"</a:t>
            </a:r>
            <a:r>
              <a:rPr lang="en-US" dirty="0" err="1"/>
              <a:t>carole</a:t>
            </a:r>
            <a:r>
              <a:rPr lang="en-US" dirty="0"/>
              <a:t>"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"</a:t>
            </a:r>
            <a:r>
              <a:rPr lang="en-US" dirty="0" err="1"/>
              <a:t>carole</a:t>
            </a:r>
            <a:r>
              <a:rPr lang="en-US" dirty="0"/>
              <a:t>"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6051550"/>
            <a:ext cx="1295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steps!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28799"/>
            <a:ext cx="3581400" cy="48323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data definition is like a grammar.  Here we’ve written out the derivation of our cons-expression in the grammar.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may seem like overkill now, but </a:t>
            </a:r>
          </a:p>
          <a:p>
            <a:r>
              <a:rPr lang="en-US" dirty="0">
                <a:solidFill>
                  <a:schemeClr val="tx1"/>
                </a:solidFill>
              </a:rPr>
              <a:t>we will need this level of detail when we think about halting measures for functions on S-expressions.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Note that many of the steps (the ones marked in red) don’t make the expression any bigger.  These correspond to “chain productions” in the grammar, like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LoSS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SoS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 String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 the template recipe</a:t>
            </a: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dirty="0" err="1">
                  <a:solidFill>
                    <a:schemeClr val="tx1"/>
                  </a:solidFill>
                </a:rPr>
                <a:t>SoS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sos-fn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or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Livecoding</a:t>
            </a:r>
            <a:r>
              <a:rPr lang="en-US" dirty="0"/>
              <a:t>: </a:t>
            </a:r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occurs-in? : </a:t>
            </a:r>
            <a:r>
              <a:rPr lang="en-US" dirty="0">
                <a:hlinkClick r:id="rId2"/>
              </a:rPr>
              <a:t>http://youtu.be/w_URqq2LrQU</a:t>
            </a:r>
            <a:endParaRPr lang="en-US" dirty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http://youtu.be/9z-jdukgRx4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SexpOfX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</a:t>
            </a:r>
            <a:r>
              <a:rPr lang="en-US" dirty="0"/>
              <a:t> of Sardines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SexpOfX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06-5-sos-derivation.rkt and 06-6-sos-and-loss.rkt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 dirty="0">
                <a:hlinkClick r:id="rId2" action="ppaction://hlinkfile"/>
              </a:rPr>
              <a:t>Guided Practice 6.5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write down a precise definition: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the Data Definition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b="1" dirty="0"/>
              <a:t>(("</a:t>
            </a:r>
            <a:r>
              <a:rPr lang="en-US" b="1" dirty="0" err="1"/>
              <a:t>alice</a:t>
            </a:r>
            <a:r>
              <a:rPr lang="en-US" b="1" dirty="0"/>
              <a:t>" "bob") "</a:t>
            </a:r>
            <a:r>
              <a:rPr lang="en-US" b="1" dirty="0" err="1"/>
              <a:t>carole</a:t>
            </a:r>
            <a:r>
              <a:rPr lang="en-US" b="1" dirty="0"/>
              <a:t>") </a:t>
            </a:r>
            <a:r>
              <a:rPr lang="en-US" dirty="0"/>
              <a:t>an </a:t>
            </a:r>
            <a:r>
              <a:rPr lang="en-US" dirty="0" err="1"/>
              <a:t>SoS</a:t>
            </a:r>
            <a:r>
              <a:rPr lang="en-US" dirty="0"/>
              <a:t> ? </a:t>
            </a:r>
          </a:p>
          <a:p>
            <a:r>
              <a:rPr lang="en-US" dirty="0"/>
              <a:t>To understand this, let’s write this out in cons notation: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(cons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(cons "</a:t>
            </a:r>
            <a:r>
              <a:rPr lang="en-US" sz="2800" b="1" dirty="0" err="1">
                <a:latin typeface="Consolas" panose="020B0609020204030204" pitchFamily="49" charset="0"/>
              </a:rPr>
              <a:t>alice</a:t>
            </a:r>
            <a:r>
              <a:rPr lang="en-US" sz="2800" b="1" dirty="0">
                <a:latin typeface="Consolas" panose="020B0609020204030204" pitchFamily="49" charset="0"/>
              </a:rPr>
              <a:t>" (cons "bob" empty))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(cons "</a:t>
            </a:r>
            <a:r>
              <a:rPr lang="en-US" sz="2800" b="1" dirty="0" err="1">
                <a:latin typeface="Consolas" panose="020B0609020204030204" pitchFamily="49" charset="0"/>
              </a:rPr>
              <a:t>carole</a:t>
            </a:r>
            <a:r>
              <a:rPr lang="en-US" sz="2800" b="1" dirty="0">
                <a:latin typeface="Consolas" panose="020B0609020204030204" pitchFamily="49" charset="0"/>
              </a:rPr>
              <a:t>"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4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2087</Words>
  <Application>Microsoft Office PowerPoint</Application>
  <PresentationFormat>On-screen Show (4:3)</PresentationFormat>
  <Paragraphs>319</Paragraphs>
  <Slides>30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Elaborating the Data Definition (1)</vt:lpstr>
      <vt:lpstr>Elaborating the Data Definition (2)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49</cp:revision>
  <dcterms:created xsi:type="dcterms:W3CDTF">2012-09-27T03:54:02Z</dcterms:created>
  <dcterms:modified xsi:type="dcterms:W3CDTF">2016-09-06T21:24:14Z</dcterms:modified>
</cp:coreProperties>
</file>