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 varScale="1">
        <p:scale>
          <a:sx n="111" d="100"/>
          <a:sy n="111" d="100"/>
        </p:scale>
        <p:origin x="858" y="114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ListOfDefinition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a (make-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ListOfVariable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pgm-fn</a:t>
            </a:r>
            <a:r>
              <a:rPr lang="en-US" dirty="0"/>
              <a:t> : Program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pgm-fn</a:t>
            </a:r>
            <a:r>
              <a:rPr lang="en-US" dirty="0"/>
              <a:t> p)</a:t>
            </a:r>
          </a:p>
          <a:p>
            <a:r>
              <a:rPr lang="en-US" dirty="0"/>
              <a:t>  (</a:t>
            </a:r>
            <a:r>
              <a:rPr lang="en-US" dirty="0" err="1"/>
              <a:t>lodef-fn</a:t>
            </a:r>
            <a:r>
              <a:rPr lang="en-US" dirty="0"/>
              <a:t> p))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def-fn</a:t>
            </a:r>
            <a:r>
              <a:rPr lang="en-US" dirty="0"/>
              <a:t> : Definition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def-fn</a:t>
            </a:r>
            <a:r>
              <a:rPr lang="en-US" dirty="0"/>
              <a:t> d)</a:t>
            </a:r>
          </a:p>
          <a:p>
            <a:r>
              <a:rPr lang="en-US" dirty="0"/>
              <a:t>  (... (</a:t>
            </a:r>
            <a:r>
              <a:rPr lang="en-US" dirty="0" err="1"/>
              <a:t>def</a:t>
            </a:r>
            <a:r>
              <a:rPr lang="en-US" dirty="0"/>
              <a:t>-name d) (</a:t>
            </a:r>
            <a:r>
              <a:rPr lang="en-US" dirty="0" err="1"/>
              <a:t>def-args</a:t>
            </a:r>
            <a:r>
              <a:rPr lang="en-US" dirty="0"/>
              <a:t> d) (</a:t>
            </a:r>
            <a:r>
              <a:rPr lang="en-US" dirty="0" err="1"/>
              <a:t>def</a:t>
            </a:r>
            <a:r>
              <a:rPr lang="en-US" dirty="0"/>
              <a:t>-body d)))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exp-fn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exp-fn</a:t>
            </a:r>
            <a:r>
              <a:rPr lang="en-US" dirty="0"/>
              <a:t> e)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(... (</a:t>
            </a:r>
            <a:r>
              <a:rPr lang="en-US" dirty="0" err="1"/>
              <a:t>varexp</a:t>
            </a:r>
            <a:r>
              <a:rPr lang="en-US" dirty="0"/>
              <a:t>-name e))]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 (... (</a:t>
            </a:r>
            <a:r>
              <a:rPr lang="en-US" dirty="0" err="1"/>
              <a:t>appexp-fn</a:t>
            </a:r>
            <a:r>
              <a:rPr lang="en-US" dirty="0"/>
              <a:t> e) (</a:t>
            </a:r>
            <a:r>
              <a:rPr lang="en-US" dirty="0" err="1"/>
              <a:t>loexp-fn</a:t>
            </a:r>
            <a:r>
              <a:rPr lang="en-US" dirty="0"/>
              <a:t>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  <a:p>
            <a:endParaRPr lang="en-US" dirty="0"/>
          </a:p>
          <a:p>
            <a:r>
              <a:rPr lang="en-US" dirty="0"/>
              <a:t>;; We omit the lo-* templates because they are standard and you should know</a:t>
            </a:r>
          </a:p>
          <a:p>
            <a:r>
              <a:rPr lang="en-US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  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ListOfDefinition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lod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lod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lod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lod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listofexp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ListOfVariable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lod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</a:t>
            </a:r>
            <a:r>
              <a:rPr lang="en-US"/>
              <a:t>programming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Examples/07-3-gartersnake.rkt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7.3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f2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defined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You can pass a function as an argument.</a:t>
            </a:r>
          </a:p>
          <a:p>
            <a:r>
              <a:rPr lang="en-US" dirty="0"/>
              <a:t>You can call an argument as a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18553</TotalTime>
  <Words>2587</Words>
  <Application>Microsoft Office PowerPoint</Application>
  <PresentationFormat>On-screen Show (4:3)</PresentationFormat>
  <Paragraphs>342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lod-all-defined?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112</cp:revision>
  <dcterms:created xsi:type="dcterms:W3CDTF">2011-10-13T14:59:47Z</dcterms:created>
  <dcterms:modified xsi:type="dcterms:W3CDTF">2016-10-14T20:39:20Z</dcterms:modified>
</cp:coreProperties>
</file>