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4"/>
  </p:notesMasterIdLst>
  <p:handoutMasterIdLst>
    <p:handoutMasterId r:id="rId15"/>
  </p:handoutMasterIdLst>
  <p:sldIdLst>
    <p:sldId id="256" r:id="rId5"/>
    <p:sldId id="257" r:id="rId6"/>
    <p:sldId id="259" r:id="rId7"/>
    <p:sldId id="258" r:id="rId8"/>
    <p:sldId id="260" r:id="rId9"/>
    <p:sldId id="261" r:id="rId10"/>
    <p:sldId id="262" r:id="rId11"/>
    <p:sldId id="263"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08AA88-A401-4277-AFB3-29F726E614E0}" v="62" dt="2022-06-30T21:39:45.446"/>
    <p1510:client id="{F6211EBD-F3C8-2F35-2449-E6C6684C035E}" v="94" dt="2022-07-02T08:47:22.6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autoAdjust="0"/>
  </p:normalViewPr>
  <p:slideViewPr>
    <p:cSldViewPr snapToGrid="0">
      <p:cViewPr varScale="1">
        <p:scale>
          <a:sx n="85" d="100"/>
          <a:sy n="85" d="100"/>
        </p:scale>
        <p:origin x="590" y="6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i Mittal" userId="S::aditi.20b0101014@abes.ac.in::c56c1f0c-faf6-4e1b-b7c5-bee60ccc2f20" providerId="AD" clId="Web-{4B08AA88-A401-4277-AFB3-29F726E614E0}"/>
    <pc:docChg chg="addSld modSld addMainMaster delMainMaster">
      <pc:chgData name="Aditi Mittal" userId="S::aditi.20b0101014@abes.ac.in::c56c1f0c-faf6-4e1b-b7c5-bee60ccc2f20" providerId="AD" clId="Web-{4B08AA88-A401-4277-AFB3-29F726E614E0}" dt="2022-06-30T21:39:45.446" v="65" actId="14100"/>
      <pc:docMkLst>
        <pc:docMk/>
      </pc:docMkLst>
      <pc:sldChg chg="addSp modSp mod setBg modClrScheme addAnim chgLayout">
        <pc:chgData name="Aditi Mittal" userId="S::aditi.20b0101014@abes.ac.in::c56c1f0c-faf6-4e1b-b7c5-bee60ccc2f20" providerId="AD" clId="Web-{4B08AA88-A401-4277-AFB3-29F726E614E0}" dt="2022-06-30T21:38:55.804" v="54"/>
        <pc:sldMkLst>
          <pc:docMk/>
          <pc:sldMk cId="553726541" sldId="256"/>
        </pc:sldMkLst>
        <pc:spChg chg="mod ord">
          <ac:chgData name="Aditi Mittal" userId="S::aditi.20b0101014@abes.ac.in::c56c1f0c-faf6-4e1b-b7c5-bee60ccc2f20" providerId="AD" clId="Web-{4B08AA88-A401-4277-AFB3-29F726E614E0}" dt="2022-06-30T21:38:55.804" v="52"/>
          <ac:spMkLst>
            <pc:docMk/>
            <pc:sldMk cId="553726541" sldId="256"/>
            <ac:spMk id="2" creationId="{9FB28281-3783-403A-B1AB-0182A003DFE3}"/>
          </ac:spMkLst>
        </pc:spChg>
        <pc:spChg chg="mod ord">
          <ac:chgData name="Aditi Mittal" userId="S::aditi.20b0101014@abes.ac.in::c56c1f0c-faf6-4e1b-b7c5-bee60ccc2f20" providerId="AD" clId="Web-{4B08AA88-A401-4277-AFB3-29F726E614E0}" dt="2022-06-30T21:38:55.804" v="52"/>
          <ac:spMkLst>
            <pc:docMk/>
            <pc:sldMk cId="553726541" sldId="256"/>
            <ac:spMk id="3" creationId="{C4542EAC-8BF3-4BFD-9891-145BC49409C2}"/>
          </ac:spMkLst>
        </pc:spChg>
        <pc:spChg chg="add">
          <ac:chgData name="Aditi Mittal" userId="S::aditi.20b0101014@abes.ac.in::c56c1f0c-faf6-4e1b-b7c5-bee60ccc2f20" providerId="AD" clId="Web-{4B08AA88-A401-4277-AFB3-29F726E614E0}" dt="2022-06-30T21:38:55.804" v="52"/>
          <ac:spMkLst>
            <pc:docMk/>
            <pc:sldMk cId="553726541" sldId="256"/>
            <ac:spMk id="8" creationId="{E8035907-EB9C-4E11-8A9B-D25B0AD8D749}"/>
          </ac:spMkLst>
        </pc:spChg>
        <pc:spChg chg="add">
          <ac:chgData name="Aditi Mittal" userId="S::aditi.20b0101014@abes.ac.in::c56c1f0c-faf6-4e1b-b7c5-bee60ccc2f20" providerId="AD" clId="Web-{4B08AA88-A401-4277-AFB3-29F726E614E0}" dt="2022-06-30T21:38:55.804" v="52"/>
          <ac:spMkLst>
            <pc:docMk/>
            <pc:sldMk cId="553726541" sldId="256"/>
            <ac:spMk id="14" creationId="{D9C69FA7-0958-4ED9-A0DF-E87A0C137BF5}"/>
          </ac:spMkLst>
        </pc:spChg>
        <pc:grpChg chg="add">
          <ac:chgData name="Aditi Mittal" userId="S::aditi.20b0101014@abes.ac.in::c56c1f0c-faf6-4e1b-b7c5-bee60ccc2f20" providerId="AD" clId="Web-{4B08AA88-A401-4277-AFB3-29F726E614E0}" dt="2022-06-30T21:38:55.804" v="52"/>
          <ac:grpSpMkLst>
            <pc:docMk/>
            <pc:sldMk cId="553726541" sldId="256"/>
            <ac:grpSpMk id="10" creationId="{B4CFDD4A-4FA1-4CD9-90D5-E253C2040BA3}"/>
          </ac:grpSpMkLst>
        </pc:grpChg>
      </pc:sldChg>
      <pc:sldChg chg="addSp delSp modSp new mod setBg modClrScheme chgLayout">
        <pc:chgData name="Aditi Mittal" userId="S::aditi.20b0101014@abes.ac.in::c56c1f0c-faf6-4e1b-b7c5-bee60ccc2f20" providerId="AD" clId="Web-{4B08AA88-A401-4277-AFB3-29F726E614E0}" dt="2022-06-30T21:39:45.446" v="65" actId="14100"/>
        <pc:sldMkLst>
          <pc:docMk/>
          <pc:sldMk cId="92130796" sldId="257"/>
        </pc:sldMkLst>
        <pc:spChg chg="mod ord">
          <ac:chgData name="Aditi Mittal" userId="S::aditi.20b0101014@abes.ac.in::c56c1f0c-faf6-4e1b-b7c5-bee60ccc2f20" providerId="AD" clId="Web-{4B08AA88-A401-4277-AFB3-29F726E614E0}" dt="2022-06-30T21:39:29.274" v="61"/>
          <ac:spMkLst>
            <pc:docMk/>
            <pc:sldMk cId="92130796" sldId="257"/>
            <ac:spMk id="2" creationId="{BE1DC589-DDE9-6069-5A42-79AA0FF04025}"/>
          </ac:spMkLst>
        </pc:spChg>
        <pc:spChg chg="del">
          <ac:chgData name="Aditi Mittal" userId="S::aditi.20b0101014@abes.ac.in::c56c1f0c-faf6-4e1b-b7c5-bee60ccc2f20" providerId="AD" clId="Web-{4B08AA88-A401-4277-AFB3-29F726E614E0}" dt="2022-06-30T21:36:14.110" v="5"/>
          <ac:spMkLst>
            <pc:docMk/>
            <pc:sldMk cId="92130796" sldId="257"/>
            <ac:spMk id="3" creationId="{0EE772FA-AE6F-E771-F7B2-5DE61D08E864}"/>
          </ac:spMkLst>
        </pc:spChg>
        <pc:spChg chg="add del">
          <ac:chgData name="Aditi Mittal" userId="S::aditi.20b0101014@abes.ac.in::c56c1f0c-faf6-4e1b-b7c5-bee60ccc2f20" providerId="AD" clId="Web-{4B08AA88-A401-4277-AFB3-29F726E614E0}" dt="2022-06-30T21:39:12.992" v="56"/>
          <ac:spMkLst>
            <pc:docMk/>
            <pc:sldMk cId="92130796" sldId="257"/>
            <ac:spMk id="8" creationId="{BBA109F1-7A65-C103-4A29-EFCFCC588EE9}"/>
          </ac:spMkLst>
        </pc:spChg>
        <pc:spChg chg="add del">
          <ac:chgData name="Aditi Mittal" userId="S::aditi.20b0101014@abes.ac.in::c56c1f0c-faf6-4e1b-b7c5-bee60ccc2f20" providerId="AD" clId="Web-{4B08AA88-A401-4277-AFB3-29F726E614E0}" dt="2022-06-30T21:39:12.992" v="56"/>
          <ac:spMkLst>
            <pc:docMk/>
            <pc:sldMk cId="92130796" sldId="257"/>
            <ac:spMk id="11" creationId="{F3AF35CD-DA30-4E34-B0F3-32C27766DA05}"/>
          </ac:spMkLst>
        </pc:spChg>
        <pc:spChg chg="add del">
          <ac:chgData name="Aditi Mittal" userId="S::aditi.20b0101014@abes.ac.in::c56c1f0c-faf6-4e1b-b7c5-bee60ccc2f20" providerId="AD" clId="Web-{4B08AA88-A401-4277-AFB3-29F726E614E0}" dt="2022-06-30T21:39:25.414" v="58"/>
          <ac:spMkLst>
            <pc:docMk/>
            <pc:sldMk cId="92130796" sldId="257"/>
            <ac:spMk id="17" creationId="{75D101A8-1047-BE9F-A8E8-BFB4E9071BC1}"/>
          </ac:spMkLst>
        </pc:spChg>
        <pc:spChg chg="add del">
          <ac:chgData name="Aditi Mittal" userId="S::aditi.20b0101014@abes.ac.in::c56c1f0c-faf6-4e1b-b7c5-bee60ccc2f20" providerId="AD" clId="Web-{4B08AA88-A401-4277-AFB3-29F726E614E0}" dt="2022-06-30T21:39:25.414" v="58"/>
          <ac:spMkLst>
            <pc:docMk/>
            <pc:sldMk cId="92130796" sldId="257"/>
            <ac:spMk id="18" creationId="{CAC6F186-990E-4A9E-9C75-88580953E2D2}"/>
          </ac:spMkLst>
        </pc:spChg>
        <pc:spChg chg="add del">
          <ac:chgData name="Aditi Mittal" userId="S::aditi.20b0101014@abes.ac.in::c56c1f0c-faf6-4e1b-b7c5-bee60ccc2f20" providerId="AD" clId="Web-{4B08AA88-A401-4277-AFB3-29F726E614E0}" dt="2022-06-30T21:39:29.258" v="60"/>
          <ac:spMkLst>
            <pc:docMk/>
            <pc:sldMk cId="92130796" sldId="257"/>
            <ac:spMk id="20" creationId="{76123F0E-CBBC-ECA4-B5A4-50DDF4568D63}"/>
          </ac:spMkLst>
        </pc:spChg>
        <pc:spChg chg="add del">
          <ac:chgData name="Aditi Mittal" userId="S::aditi.20b0101014@abes.ac.in::c56c1f0c-faf6-4e1b-b7c5-bee60ccc2f20" providerId="AD" clId="Web-{4B08AA88-A401-4277-AFB3-29F726E614E0}" dt="2022-06-30T21:39:29.258" v="60"/>
          <ac:spMkLst>
            <pc:docMk/>
            <pc:sldMk cId="92130796" sldId="257"/>
            <ac:spMk id="21" creationId="{CAC6F186-990E-4A9E-9C75-88580953E2D2}"/>
          </ac:spMkLst>
        </pc:spChg>
        <pc:spChg chg="add del">
          <ac:chgData name="Aditi Mittal" userId="S::aditi.20b0101014@abes.ac.in::c56c1f0c-faf6-4e1b-b7c5-bee60ccc2f20" providerId="AD" clId="Web-{4B08AA88-A401-4277-AFB3-29F726E614E0}" dt="2022-06-30T21:39:36.165" v="62"/>
          <ac:spMkLst>
            <pc:docMk/>
            <pc:sldMk cId="92130796" sldId="257"/>
            <ac:spMk id="23" creationId="{75D101A8-1047-BE9F-A8E8-BFB4E9071BC1}"/>
          </ac:spMkLst>
        </pc:spChg>
        <pc:spChg chg="add">
          <ac:chgData name="Aditi Mittal" userId="S::aditi.20b0101014@abes.ac.in::c56c1f0c-faf6-4e1b-b7c5-bee60ccc2f20" providerId="AD" clId="Web-{4B08AA88-A401-4277-AFB3-29F726E614E0}" dt="2022-06-30T21:39:29.274" v="61"/>
          <ac:spMkLst>
            <pc:docMk/>
            <pc:sldMk cId="92130796" sldId="257"/>
            <ac:spMk id="24" creationId="{CAC6F186-990E-4A9E-9C75-88580953E2D2}"/>
          </ac:spMkLst>
        </pc:spChg>
        <pc:grpChg chg="add del">
          <ac:chgData name="Aditi Mittal" userId="S::aditi.20b0101014@abes.ac.in::c56c1f0c-faf6-4e1b-b7c5-bee60ccc2f20" providerId="AD" clId="Web-{4B08AA88-A401-4277-AFB3-29F726E614E0}" dt="2022-06-30T21:39:12.992" v="56"/>
          <ac:grpSpMkLst>
            <pc:docMk/>
            <pc:sldMk cId="92130796" sldId="257"/>
            <ac:grpSpMk id="13" creationId="{BCFC42DC-2C46-47C4-BC61-530557385DBD}"/>
          </ac:grpSpMkLst>
        </pc:grpChg>
        <pc:picChg chg="add mod ord modCrop">
          <ac:chgData name="Aditi Mittal" userId="S::aditi.20b0101014@abes.ac.in::c56c1f0c-faf6-4e1b-b7c5-bee60ccc2f20" providerId="AD" clId="Web-{4B08AA88-A401-4277-AFB3-29F726E614E0}" dt="2022-06-30T21:39:45.446" v="65" actId="14100"/>
          <ac:picMkLst>
            <pc:docMk/>
            <pc:sldMk cId="92130796" sldId="257"/>
            <ac:picMk id="4" creationId="{10E4F970-9C36-401D-574B-401B1A919F9A}"/>
          </ac:picMkLst>
        </pc:picChg>
      </pc:sldChg>
      <pc:sldMasterChg chg="del delSldLayout">
        <pc:chgData name="Aditi Mittal" userId="S::aditi.20b0101014@abes.ac.in::c56c1f0c-faf6-4e1b-b7c5-bee60ccc2f20" providerId="AD" clId="Web-{4B08AA88-A401-4277-AFB3-29F726E614E0}" dt="2022-06-30T21:38:37.631" v="48"/>
        <pc:sldMasterMkLst>
          <pc:docMk/>
          <pc:sldMasterMk cId="2371758177" sldId="2147483660"/>
        </pc:sldMasterMkLst>
        <pc:sldLayoutChg chg="del">
          <pc:chgData name="Aditi Mittal" userId="S::aditi.20b0101014@abes.ac.in::c56c1f0c-faf6-4e1b-b7c5-bee60ccc2f20" providerId="AD" clId="Web-{4B08AA88-A401-4277-AFB3-29F726E614E0}" dt="2022-06-30T21:38:37.631" v="48"/>
          <pc:sldLayoutMkLst>
            <pc:docMk/>
            <pc:sldMasterMk cId="2371758177" sldId="2147483660"/>
            <pc:sldLayoutMk cId="3129878285" sldId="2147483661"/>
          </pc:sldLayoutMkLst>
        </pc:sldLayoutChg>
        <pc:sldLayoutChg chg="del">
          <pc:chgData name="Aditi Mittal" userId="S::aditi.20b0101014@abes.ac.in::c56c1f0c-faf6-4e1b-b7c5-bee60ccc2f20" providerId="AD" clId="Web-{4B08AA88-A401-4277-AFB3-29F726E614E0}" dt="2022-06-30T21:38:37.631" v="48"/>
          <pc:sldLayoutMkLst>
            <pc:docMk/>
            <pc:sldMasterMk cId="2371758177" sldId="2147483660"/>
            <pc:sldLayoutMk cId="572029412" sldId="2147483662"/>
          </pc:sldLayoutMkLst>
        </pc:sldLayoutChg>
        <pc:sldLayoutChg chg="del">
          <pc:chgData name="Aditi Mittal" userId="S::aditi.20b0101014@abes.ac.in::c56c1f0c-faf6-4e1b-b7c5-bee60ccc2f20" providerId="AD" clId="Web-{4B08AA88-A401-4277-AFB3-29F726E614E0}" dt="2022-06-30T21:38:37.631" v="48"/>
          <pc:sldLayoutMkLst>
            <pc:docMk/>
            <pc:sldMasterMk cId="2371758177" sldId="2147483660"/>
            <pc:sldLayoutMk cId="3636461385" sldId="2147483663"/>
          </pc:sldLayoutMkLst>
        </pc:sldLayoutChg>
        <pc:sldLayoutChg chg="del">
          <pc:chgData name="Aditi Mittal" userId="S::aditi.20b0101014@abes.ac.in::c56c1f0c-faf6-4e1b-b7c5-bee60ccc2f20" providerId="AD" clId="Web-{4B08AA88-A401-4277-AFB3-29F726E614E0}" dt="2022-06-30T21:38:37.631" v="48"/>
          <pc:sldLayoutMkLst>
            <pc:docMk/>
            <pc:sldMasterMk cId="2371758177" sldId="2147483660"/>
            <pc:sldLayoutMk cId="3626050071" sldId="2147483664"/>
          </pc:sldLayoutMkLst>
        </pc:sldLayoutChg>
        <pc:sldLayoutChg chg="del">
          <pc:chgData name="Aditi Mittal" userId="S::aditi.20b0101014@abes.ac.in::c56c1f0c-faf6-4e1b-b7c5-bee60ccc2f20" providerId="AD" clId="Web-{4B08AA88-A401-4277-AFB3-29F726E614E0}" dt="2022-06-30T21:38:37.631" v="48"/>
          <pc:sldLayoutMkLst>
            <pc:docMk/>
            <pc:sldMasterMk cId="2371758177" sldId="2147483660"/>
            <pc:sldLayoutMk cId="4223613637" sldId="2147483665"/>
          </pc:sldLayoutMkLst>
        </pc:sldLayoutChg>
        <pc:sldLayoutChg chg="del">
          <pc:chgData name="Aditi Mittal" userId="S::aditi.20b0101014@abes.ac.in::c56c1f0c-faf6-4e1b-b7c5-bee60ccc2f20" providerId="AD" clId="Web-{4B08AA88-A401-4277-AFB3-29F726E614E0}" dt="2022-06-30T21:38:37.631" v="48"/>
          <pc:sldLayoutMkLst>
            <pc:docMk/>
            <pc:sldMasterMk cId="2371758177" sldId="2147483660"/>
            <pc:sldLayoutMk cId="986665687" sldId="2147483666"/>
          </pc:sldLayoutMkLst>
        </pc:sldLayoutChg>
        <pc:sldLayoutChg chg="del">
          <pc:chgData name="Aditi Mittal" userId="S::aditi.20b0101014@abes.ac.in::c56c1f0c-faf6-4e1b-b7c5-bee60ccc2f20" providerId="AD" clId="Web-{4B08AA88-A401-4277-AFB3-29F726E614E0}" dt="2022-06-30T21:38:37.631" v="48"/>
          <pc:sldLayoutMkLst>
            <pc:docMk/>
            <pc:sldMasterMk cId="2371758177" sldId="2147483660"/>
            <pc:sldLayoutMk cId="2924672457" sldId="2147483667"/>
          </pc:sldLayoutMkLst>
        </pc:sldLayoutChg>
        <pc:sldLayoutChg chg="del">
          <pc:chgData name="Aditi Mittal" userId="S::aditi.20b0101014@abes.ac.in::c56c1f0c-faf6-4e1b-b7c5-bee60ccc2f20" providerId="AD" clId="Web-{4B08AA88-A401-4277-AFB3-29F726E614E0}" dt="2022-06-30T21:38:37.631" v="48"/>
          <pc:sldLayoutMkLst>
            <pc:docMk/>
            <pc:sldMasterMk cId="2371758177" sldId="2147483660"/>
            <pc:sldLayoutMk cId="1650365514" sldId="2147483668"/>
          </pc:sldLayoutMkLst>
        </pc:sldLayoutChg>
        <pc:sldLayoutChg chg="del">
          <pc:chgData name="Aditi Mittal" userId="S::aditi.20b0101014@abes.ac.in::c56c1f0c-faf6-4e1b-b7c5-bee60ccc2f20" providerId="AD" clId="Web-{4B08AA88-A401-4277-AFB3-29F726E614E0}" dt="2022-06-30T21:38:37.631" v="48"/>
          <pc:sldLayoutMkLst>
            <pc:docMk/>
            <pc:sldMasterMk cId="2371758177" sldId="2147483660"/>
            <pc:sldLayoutMk cId="746702124" sldId="2147483669"/>
          </pc:sldLayoutMkLst>
        </pc:sldLayoutChg>
        <pc:sldLayoutChg chg="del">
          <pc:chgData name="Aditi Mittal" userId="S::aditi.20b0101014@abes.ac.in::c56c1f0c-faf6-4e1b-b7c5-bee60ccc2f20" providerId="AD" clId="Web-{4B08AA88-A401-4277-AFB3-29F726E614E0}" dt="2022-06-30T21:38:37.631" v="48"/>
          <pc:sldLayoutMkLst>
            <pc:docMk/>
            <pc:sldMasterMk cId="2371758177" sldId="2147483660"/>
            <pc:sldLayoutMk cId="61784523" sldId="2147483670"/>
          </pc:sldLayoutMkLst>
        </pc:sldLayoutChg>
        <pc:sldLayoutChg chg="del">
          <pc:chgData name="Aditi Mittal" userId="S::aditi.20b0101014@abes.ac.in::c56c1f0c-faf6-4e1b-b7c5-bee60ccc2f20" providerId="AD" clId="Web-{4B08AA88-A401-4277-AFB3-29F726E614E0}" dt="2022-06-30T21:38:37.631" v="48"/>
          <pc:sldLayoutMkLst>
            <pc:docMk/>
            <pc:sldMasterMk cId="2371758177" sldId="2147483660"/>
            <pc:sldLayoutMk cId="1164236222" sldId="2147483671"/>
          </pc:sldLayoutMkLst>
        </pc:sldLayoutChg>
      </pc:sldMasterChg>
      <pc:sldMasterChg chg="add addSldLayout modSldLayout">
        <pc:chgData name="Aditi Mittal" userId="S::aditi.20b0101014@abes.ac.in::c56c1f0c-faf6-4e1b-b7c5-bee60ccc2f20" providerId="AD" clId="Web-{4B08AA88-A401-4277-AFB3-29F726E614E0}" dt="2022-06-30T21:38:37.631" v="48"/>
        <pc:sldMasterMkLst>
          <pc:docMk/>
          <pc:sldMasterMk cId="3854194247" sldId="2147483672"/>
        </pc:sldMasterMkLst>
        <pc:sldLayoutChg chg="add mod replId">
          <pc:chgData name="Aditi Mittal" userId="S::aditi.20b0101014@abes.ac.in::c56c1f0c-faf6-4e1b-b7c5-bee60ccc2f20" providerId="AD" clId="Web-{4B08AA88-A401-4277-AFB3-29F726E614E0}" dt="2022-06-30T21:38:37.631" v="48"/>
          <pc:sldLayoutMkLst>
            <pc:docMk/>
            <pc:sldMasterMk cId="3854194247" sldId="2147483672"/>
            <pc:sldLayoutMk cId="502867521" sldId="2147483673"/>
          </pc:sldLayoutMkLst>
        </pc:sldLayoutChg>
        <pc:sldLayoutChg chg="add mod replId">
          <pc:chgData name="Aditi Mittal" userId="S::aditi.20b0101014@abes.ac.in::c56c1f0c-faf6-4e1b-b7c5-bee60ccc2f20" providerId="AD" clId="Web-{4B08AA88-A401-4277-AFB3-29F726E614E0}" dt="2022-06-30T21:38:37.631" v="48"/>
          <pc:sldLayoutMkLst>
            <pc:docMk/>
            <pc:sldMasterMk cId="3854194247" sldId="2147483672"/>
            <pc:sldLayoutMk cId="3335524948" sldId="2147483674"/>
          </pc:sldLayoutMkLst>
        </pc:sldLayoutChg>
        <pc:sldLayoutChg chg="add mod replId">
          <pc:chgData name="Aditi Mittal" userId="S::aditi.20b0101014@abes.ac.in::c56c1f0c-faf6-4e1b-b7c5-bee60ccc2f20" providerId="AD" clId="Web-{4B08AA88-A401-4277-AFB3-29F726E614E0}" dt="2022-06-30T21:38:37.631" v="48"/>
          <pc:sldLayoutMkLst>
            <pc:docMk/>
            <pc:sldMasterMk cId="3854194247" sldId="2147483672"/>
            <pc:sldLayoutMk cId="1145789193" sldId="2147483675"/>
          </pc:sldLayoutMkLst>
        </pc:sldLayoutChg>
        <pc:sldLayoutChg chg="add mod replId">
          <pc:chgData name="Aditi Mittal" userId="S::aditi.20b0101014@abes.ac.in::c56c1f0c-faf6-4e1b-b7c5-bee60ccc2f20" providerId="AD" clId="Web-{4B08AA88-A401-4277-AFB3-29F726E614E0}" dt="2022-06-30T21:38:37.631" v="48"/>
          <pc:sldLayoutMkLst>
            <pc:docMk/>
            <pc:sldMasterMk cId="3854194247" sldId="2147483672"/>
            <pc:sldLayoutMk cId="2862631679" sldId="2147483676"/>
          </pc:sldLayoutMkLst>
        </pc:sldLayoutChg>
        <pc:sldLayoutChg chg="add mod replId">
          <pc:chgData name="Aditi Mittal" userId="S::aditi.20b0101014@abes.ac.in::c56c1f0c-faf6-4e1b-b7c5-bee60ccc2f20" providerId="AD" clId="Web-{4B08AA88-A401-4277-AFB3-29F726E614E0}" dt="2022-06-30T21:38:37.631" v="48"/>
          <pc:sldLayoutMkLst>
            <pc:docMk/>
            <pc:sldMasterMk cId="3854194247" sldId="2147483672"/>
            <pc:sldLayoutMk cId="1658308171" sldId="2147483677"/>
          </pc:sldLayoutMkLst>
        </pc:sldLayoutChg>
        <pc:sldLayoutChg chg="add mod replId">
          <pc:chgData name="Aditi Mittal" userId="S::aditi.20b0101014@abes.ac.in::c56c1f0c-faf6-4e1b-b7c5-bee60ccc2f20" providerId="AD" clId="Web-{4B08AA88-A401-4277-AFB3-29F726E614E0}" dt="2022-06-30T21:38:37.631" v="48"/>
          <pc:sldLayoutMkLst>
            <pc:docMk/>
            <pc:sldMasterMk cId="3854194247" sldId="2147483672"/>
            <pc:sldLayoutMk cId="420309477" sldId="2147483678"/>
          </pc:sldLayoutMkLst>
        </pc:sldLayoutChg>
        <pc:sldLayoutChg chg="add mod replId">
          <pc:chgData name="Aditi Mittal" userId="S::aditi.20b0101014@abes.ac.in::c56c1f0c-faf6-4e1b-b7c5-bee60ccc2f20" providerId="AD" clId="Web-{4B08AA88-A401-4277-AFB3-29F726E614E0}" dt="2022-06-30T21:38:37.631" v="48"/>
          <pc:sldLayoutMkLst>
            <pc:docMk/>
            <pc:sldMasterMk cId="3854194247" sldId="2147483672"/>
            <pc:sldLayoutMk cId="3323258578" sldId="2147483679"/>
          </pc:sldLayoutMkLst>
        </pc:sldLayoutChg>
        <pc:sldLayoutChg chg="add mod replId">
          <pc:chgData name="Aditi Mittal" userId="S::aditi.20b0101014@abes.ac.in::c56c1f0c-faf6-4e1b-b7c5-bee60ccc2f20" providerId="AD" clId="Web-{4B08AA88-A401-4277-AFB3-29F726E614E0}" dt="2022-06-30T21:38:37.631" v="48"/>
          <pc:sldLayoutMkLst>
            <pc:docMk/>
            <pc:sldMasterMk cId="3854194247" sldId="2147483672"/>
            <pc:sldLayoutMk cId="2582286980" sldId="2147483680"/>
          </pc:sldLayoutMkLst>
        </pc:sldLayoutChg>
        <pc:sldLayoutChg chg="add mod replId">
          <pc:chgData name="Aditi Mittal" userId="S::aditi.20b0101014@abes.ac.in::c56c1f0c-faf6-4e1b-b7c5-bee60ccc2f20" providerId="AD" clId="Web-{4B08AA88-A401-4277-AFB3-29F726E614E0}" dt="2022-06-30T21:38:37.631" v="48"/>
          <pc:sldLayoutMkLst>
            <pc:docMk/>
            <pc:sldMasterMk cId="3854194247" sldId="2147483672"/>
            <pc:sldLayoutMk cId="3146536061" sldId="2147483681"/>
          </pc:sldLayoutMkLst>
        </pc:sldLayoutChg>
        <pc:sldLayoutChg chg="add mod replId">
          <pc:chgData name="Aditi Mittal" userId="S::aditi.20b0101014@abes.ac.in::c56c1f0c-faf6-4e1b-b7c5-bee60ccc2f20" providerId="AD" clId="Web-{4B08AA88-A401-4277-AFB3-29F726E614E0}" dt="2022-06-30T21:38:37.631" v="48"/>
          <pc:sldLayoutMkLst>
            <pc:docMk/>
            <pc:sldMasterMk cId="3854194247" sldId="2147483672"/>
            <pc:sldLayoutMk cId="2166369001" sldId="2147483682"/>
          </pc:sldLayoutMkLst>
        </pc:sldLayoutChg>
        <pc:sldLayoutChg chg="add mod replId">
          <pc:chgData name="Aditi Mittal" userId="S::aditi.20b0101014@abes.ac.in::c56c1f0c-faf6-4e1b-b7c5-bee60ccc2f20" providerId="AD" clId="Web-{4B08AA88-A401-4277-AFB3-29F726E614E0}" dt="2022-06-30T21:38:37.631" v="48"/>
          <pc:sldLayoutMkLst>
            <pc:docMk/>
            <pc:sldMasterMk cId="3854194247" sldId="2147483672"/>
            <pc:sldLayoutMk cId="1337691797" sldId="2147483683"/>
          </pc:sldLayoutMkLst>
        </pc:sldLayoutChg>
      </pc:sldMasterChg>
    </pc:docChg>
  </pc:docChgLst>
  <pc:docChgLst>
    <pc:chgData name="Aditi Mittal" userId="S::aditi.20b0101014@abes.ac.in::c56c1f0c-faf6-4e1b-b7c5-bee60ccc2f20" providerId="AD" clId="Web-{F6211EBD-F3C8-2F35-2449-E6C6684C035E}"/>
    <pc:docChg chg="addSld modSld sldOrd">
      <pc:chgData name="Aditi Mittal" userId="S::aditi.20b0101014@abes.ac.in::c56c1f0c-faf6-4e1b-b7c5-bee60ccc2f20" providerId="AD" clId="Web-{F6211EBD-F3C8-2F35-2449-E6C6684C035E}" dt="2022-07-02T08:48:46.893" v="100"/>
      <pc:docMkLst>
        <pc:docMk/>
      </pc:docMkLst>
      <pc:sldChg chg="addSp delSp modSp mod setBg">
        <pc:chgData name="Aditi Mittal" userId="S::aditi.20b0101014@abes.ac.in::c56c1f0c-faf6-4e1b-b7c5-bee60ccc2f20" providerId="AD" clId="Web-{F6211EBD-F3C8-2F35-2449-E6C6684C035E}" dt="2022-07-02T08:48:46.893" v="100"/>
        <pc:sldMkLst>
          <pc:docMk/>
          <pc:sldMk cId="553726541" sldId="256"/>
        </pc:sldMkLst>
        <pc:spChg chg="mod ord">
          <ac:chgData name="Aditi Mittal" userId="S::aditi.20b0101014@abes.ac.in::c56c1f0c-faf6-4e1b-b7c5-bee60ccc2f20" providerId="AD" clId="Web-{F6211EBD-F3C8-2F35-2449-E6C6684C035E}" dt="2022-07-02T08:48:46.893" v="100"/>
          <ac:spMkLst>
            <pc:docMk/>
            <pc:sldMk cId="553726541" sldId="256"/>
            <ac:spMk id="2" creationId="{9FB28281-3783-403A-B1AB-0182A003DFE3}"/>
          </ac:spMkLst>
        </pc:spChg>
        <pc:spChg chg="mod ord">
          <ac:chgData name="Aditi Mittal" userId="S::aditi.20b0101014@abes.ac.in::c56c1f0c-faf6-4e1b-b7c5-bee60ccc2f20" providerId="AD" clId="Web-{F6211EBD-F3C8-2F35-2449-E6C6684C035E}" dt="2022-07-02T08:48:46.893" v="100"/>
          <ac:spMkLst>
            <pc:docMk/>
            <pc:sldMk cId="553726541" sldId="256"/>
            <ac:spMk id="3" creationId="{C4542EAC-8BF3-4BFD-9891-145BC49409C2}"/>
          </ac:spMkLst>
        </pc:spChg>
        <pc:spChg chg="add del">
          <ac:chgData name="Aditi Mittal" userId="S::aditi.20b0101014@abes.ac.in::c56c1f0c-faf6-4e1b-b7c5-bee60ccc2f20" providerId="AD" clId="Web-{F6211EBD-F3C8-2F35-2449-E6C6684C035E}" dt="2022-07-02T08:46:56.375" v="95"/>
          <ac:spMkLst>
            <pc:docMk/>
            <pc:sldMk cId="553726541" sldId="256"/>
            <ac:spMk id="8" creationId="{E8035907-EB9C-4E11-8A9B-D25B0AD8D749}"/>
          </ac:spMkLst>
        </pc:spChg>
        <pc:spChg chg="add del">
          <ac:chgData name="Aditi Mittal" userId="S::aditi.20b0101014@abes.ac.in::c56c1f0c-faf6-4e1b-b7c5-bee60ccc2f20" providerId="AD" clId="Web-{F6211EBD-F3C8-2F35-2449-E6C6684C035E}" dt="2022-07-02T08:46:56.375" v="95"/>
          <ac:spMkLst>
            <pc:docMk/>
            <pc:sldMk cId="553726541" sldId="256"/>
            <ac:spMk id="14" creationId="{D9C69FA7-0958-4ED9-A0DF-E87A0C137BF5}"/>
          </ac:spMkLst>
        </pc:spChg>
        <pc:spChg chg="add del">
          <ac:chgData name="Aditi Mittal" userId="S::aditi.20b0101014@abes.ac.in::c56c1f0c-faf6-4e1b-b7c5-bee60ccc2f20" providerId="AD" clId="Web-{F6211EBD-F3C8-2F35-2449-E6C6684C035E}" dt="2022-07-02T08:46:23.936" v="86"/>
          <ac:spMkLst>
            <pc:docMk/>
            <pc:sldMk cId="553726541" sldId="256"/>
            <ac:spMk id="19" creationId="{C3D25154-9EF7-4C33-9AAC-7B3BE089FE0A}"/>
          </ac:spMkLst>
        </pc:spChg>
        <pc:spChg chg="add del">
          <ac:chgData name="Aditi Mittal" userId="S::aditi.20b0101014@abes.ac.in::c56c1f0c-faf6-4e1b-b7c5-bee60ccc2f20" providerId="AD" clId="Web-{F6211EBD-F3C8-2F35-2449-E6C6684C035E}" dt="2022-07-02T08:46:23.936" v="86"/>
          <ac:spMkLst>
            <pc:docMk/>
            <pc:sldMk cId="553726541" sldId="256"/>
            <ac:spMk id="21" creationId="{1604E8C0-C927-4C06-A96A-BF3323BA76D2}"/>
          </ac:spMkLst>
        </pc:spChg>
        <pc:spChg chg="add del">
          <ac:chgData name="Aditi Mittal" userId="S::aditi.20b0101014@abes.ac.in::c56c1f0c-faf6-4e1b-b7c5-bee60ccc2f20" providerId="AD" clId="Web-{F6211EBD-F3C8-2F35-2449-E6C6684C035E}" dt="2022-07-02T08:46:46.265" v="92"/>
          <ac:spMkLst>
            <pc:docMk/>
            <pc:sldMk cId="553726541" sldId="256"/>
            <ac:spMk id="25" creationId="{EF70505D-EC2C-4D1A-86DE-2583778074ED}"/>
          </ac:spMkLst>
        </pc:spChg>
        <pc:spChg chg="add del">
          <ac:chgData name="Aditi Mittal" userId="S::aditi.20b0101014@abes.ac.in::c56c1f0c-faf6-4e1b-b7c5-bee60ccc2f20" providerId="AD" clId="Web-{F6211EBD-F3C8-2F35-2449-E6C6684C035E}" dt="2022-07-02T08:46:31.999" v="88"/>
          <ac:spMkLst>
            <pc:docMk/>
            <pc:sldMk cId="553726541" sldId="256"/>
            <ac:spMk id="27" creationId="{48FDEBDB-5859-4B9E-8810-2C5CFED093F3}"/>
          </ac:spMkLst>
        </pc:spChg>
        <pc:spChg chg="add del">
          <ac:chgData name="Aditi Mittal" userId="S::aditi.20b0101014@abes.ac.in::c56c1f0c-faf6-4e1b-b7c5-bee60ccc2f20" providerId="AD" clId="Web-{F6211EBD-F3C8-2F35-2449-E6C6684C035E}" dt="2022-07-02T08:46:37.874" v="90"/>
          <ac:spMkLst>
            <pc:docMk/>
            <pc:sldMk cId="553726541" sldId="256"/>
            <ac:spMk id="30" creationId="{E8035907-EB9C-4E11-8A9B-D25B0AD8D749}"/>
          </ac:spMkLst>
        </pc:spChg>
        <pc:spChg chg="add del">
          <ac:chgData name="Aditi Mittal" userId="S::aditi.20b0101014@abes.ac.in::c56c1f0c-faf6-4e1b-b7c5-bee60ccc2f20" providerId="AD" clId="Web-{F6211EBD-F3C8-2F35-2449-E6C6684C035E}" dt="2022-07-02T08:46:37.874" v="90"/>
          <ac:spMkLst>
            <pc:docMk/>
            <pc:sldMk cId="553726541" sldId="256"/>
            <ac:spMk id="31" creationId="{D9C69FA7-0958-4ED9-A0DF-E87A0C137BF5}"/>
          </ac:spMkLst>
        </pc:spChg>
        <pc:spChg chg="add del">
          <ac:chgData name="Aditi Mittal" userId="S::aditi.20b0101014@abes.ac.in::c56c1f0c-faf6-4e1b-b7c5-bee60ccc2f20" providerId="AD" clId="Web-{F6211EBD-F3C8-2F35-2449-E6C6684C035E}" dt="2022-07-02T08:46:46.265" v="92"/>
          <ac:spMkLst>
            <pc:docMk/>
            <pc:sldMk cId="553726541" sldId="256"/>
            <ac:spMk id="34" creationId="{68C84B8E-16E8-4E54-B4AC-84CE51595508}"/>
          </ac:spMkLst>
        </pc:spChg>
        <pc:spChg chg="add del">
          <ac:chgData name="Aditi Mittal" userId="S::aditi.20b0101014@abes.ac.in::c56c1f0c-faf6-4e1b-b7c5-bee60ccc2f20" providerId="AD" clId="Web-{F6211EBD-F3C8-2F35-2449-E6C6684C035E}" dt="2022-07-02T08:46:46.265" v="92"/>
          <ac:spMkLst>
            <pc:docMk/>
            <pc:sldMk cId="553726541" sldId="256"/>
            <ac:spMk id="35" creationId="{ECE9EEEA-5DB7-4DC7-AF9F-74D1C19B7E2E}"/>
          </ac:spMkLst>
        </pc:spChg>
        <pc:spChg chg="add del">
          <ac:chgData name="Aditi Mittal" userId="S::aditi.20b0101014@abes.ac.in::c56c1f0c-faf6-4e1b-b7c5-bee60ccc2f20" providerId="AD" clId="Web-{F6211EBD-F3C8-2F35-2449-E6C6684C035E}" dt="2022-07-02T08:46:46.265" v="92"/>
          <ac:spMkLst>
            <pc:docMk/>
            <pc:sldMk cId="553726541" sldId="256"/>
            <ac:spMk id="36" creationId="{DF199147-B958-49C0-9BE2-65BDD892F2BB}"/>
          </ac:spMkLst>
        </pc:spChg>
        <pc:spChg chg="add del">
          <ac:chgData name="Aditi Mittal" userId="S::aditi.20b0101014@abes.ac.in::c56c1f0c-faf6-4e1b-b7c5-bee60ccc2f20" providerId="AD" clId="Web-{F6211EBD-F3C8-2F35-2449-E6C6684C035E}" dt="2022-07-02T08:46:56.375" v="94"/>
          <ac:spMkLst>
            <pc:docMk/>
            <pc:sldMk cId="553726541" sldId="256"/>
            <ac:spMk id="40" creationId="{E8035907-EB9C-4E11-8A9B-D25B0AD8D749}"/>
          </ac:spMkLst>
        </pc:spChg>
        <pc:spChg chg="add del">
          <ac:chgData name="Aditi Mittal" userId="S::aditi.20b0101014@abes.ac.in::c56c1f0c-faf6-4e1b-b7c5-bee60ccc2f20" providerId="AD" clId="Web-{F6211EBD-F3C8-2F35-2449-E6C6684C035E}" dt="2022-07-02T08:46:56.375" v="94"/>
          <ac:spMkLst>
            <pc:docMk/>
            <pc:sldMk cId="553726541" sldId="256"/>
            <ac:spMk id="43" creationId="{D9C69FA7-0958-4ED9-A0DF-E87A0C137BF5}"/>
          </ac:spMkLst>
        </pc:spChg>
        <pc:spChg chg="add del">
          <ac:chgData name="Aditi Mittal" userId="S::aditi.20b0101014@abes.ac.in::c56c1f0c-faf6-4e1b-b7c5-bee60ccc2f20" providerId="AD" clId="Web-{F6211EBD-F3C8-2F35-2449-E6C6684C035E}" dt="2022-07-02T08:47:44.282" v="96"/>
          <ac:spMkLst>
            <pc:docMk/>
            <pc:sldMk cId="553726541" sldId="256"/>
            <ac:spMk id="45" creationId="{9A3CA49A-71DD-4E8D-8D00-0D000AB38C6C}"/>
          </ac:spMkLst>
        </pc:spChg>
        <pc:spChg chg="add del">
          <ac:chgData name="Aditi Mittal" userId="S::aditi.20b0101014@abes.ac.in::c56c1f0c-faf6-4e1b-b7c5-bee60ccc2f20" providerId="AD" clId="Web-{F6211EBD-F3C8-2F35-2449-E6C6684C035E}" dt="2022-07-02T08:47:44.282" v="96"/>
          <ac:spMkLst>
            <pc:docMk/>
            <pc:sldMk cId="553726541" sldId="256"/>
            <ac:spMk id="46" creationId="{36E8537E-57AF-43EA-8734-3C66AD72469A}"/>
          </ac:spMkLst>
        </pc:spChg>
        <pc:spChg chg="add del">
          <ac:chgData name="Aditi Mittal" userId="S::aditi.20b0101014@abes.ac.in::c56c1f0c-faf6-4e1b-b7c5-bee60ccc2f20" providerId="AD" clId="Web-{F6211EBD-F3C8-2F35-2449-E6C6684C035E}" dt="2022-07-02T08:47:44.282" v="96"/>
          <ac:spMkLst>
            <pc:docMk/>
            <pc:sldMk cId="553726541" sldId="256"/>
            <ac:spMk id="47" creationId="{1DA8C18B-9C8E-47E6-BAEF-86331BC0A943}"/>
          </ac:spMkLst>
        </pc:spChg>
        <pc:spChg chg="add del">
          <ac:chgData name="Aditi Mittal" userId="S::aditi.20b0101014@abes.ac.in::c56c1f0c-faf6-4e1b-b7c5-bee60ccc2f20" providerId="AD" clId="Web-{F6211EBD-F3C8-2F35-2449-E6C6684C035E}" dt="2022-07-02T08:48:18.267" v="97"/>
          <ac:spMkLst>
            <pc:docMk/>
            <pc:sldMk cId="553726541" sldId="256"/>
            <ac:spMk id="52" creationId="{C3D25154-9EF7-4C33-9AAC-7B3BE089FE0A}"/>
          </ac:spMkLst>
        </pc:spChg>
        <pc:spChg chg="add del">
          <ac:chgData name="Aditi Mittal" userId="S::aditi.20b0101014@abes.ac.in::c56c1f0c-faf6-4e1b-b7c5-bee60ccc2f20" providerId="AD" clId="Web-{F6211EBD-F3C8-2F35-2449-E6C6684C035E}" dt="2022-07-02T08:48:18.267" v="97"/>
          <ac:spMkLst>
            <pc:docMk/>
            <pc:sldMk cId="553726541" sldId="256"/>
            <ac:spMk id="54" creationId="{1604E8C0-C927-4C06-A96A-BF3323BA76D2}"/>
          </ac:spMkLst>
        </pc:spChg>
        <pc:spChg chg="add del">
          <ac:chgData name="Aditi Mittal" userId="S::aditi.20b0101014@abes.ac.in::c56c1f0c-faf6-4e1b-b7c5-bee60ccc2f20" providerId="AD" clId="Web-{F6211EBD-F3C8-2F35-2449-E6C6684C035E}" dt="2022-07-02T08:48:46.893" v="100"/>
          <ac:spMkLst>
            <pc:docMk/>
            <pc:sldMk cId="553726541" sldId="256"/>
            <ac:spMk id="63" creationId="{E8035907-EB9C-4E11-8A9B-D25B0AD8D749}"/>
          </ac:spMkLst>
        </pc:spChg>
        <pc:spChg chg="add del">
          <ac:chgData name="Aditi Mittal" userId="S::aditi.20b0101014@abes.ac.in::c56c1f0c-faf6-4e1b-b7c5-bee60ccc2f20" providerId="AD" clId="Web-{F6211EBD-F3C8-2F35-2449-E6C6684C035E}" dt="2022-07-02T08:48:46.893" v="100"/>
          <ac:spMkLst>
            <pc:docMk/>
            <pc:sldMk cId="553726541" sldId="256"/>
            <ac:spMk id="69" creationId="{D9C69FA7-0958-4ED9-A0DF-E87A0C137BF5}"/>
          </ac:spMkLst>
        </pc:spChg>
        <pc:spChg chg="add del">
          <ac:chgData name="Aditi Mittal" userId="S::aditi.20b0101014@abes.ac.in::c56c1f0c-faf6-4e1b-b7c5-bee60ccc2f20" providerId="AD" clId="Web-{F6211EBD-F3C8-2F35-2449-E6C6684C035E}" dt="2022-07-02T08:48:46.878" v="99"/>
          <ac:spMkLst>
            <pc:docMk/>
            <pc:sldMk cId="553726541" sldId="256"/>
            <ac:spMk id="74" creationId="{E8035907-EB9C-4E11-8A9B-D25B0AD8D749}"/>
          </ac:spMkLst>
        </pc:spChg>
        <pc:spChg chg="add del">
          <ac:chgData name="Aditi Mittal" userId="S::aditi.20b0101014@abes.ac.in::c56c1f0c-faf6-4e1b-b7c5-bee60ccc2f20" providerId="AD" clId="Web-{F6211EBD-F3C8-2F35-2449-E6C6684C035E}" dt="2022-07-02T08:48:46.878" v="99"/>
          <ac:spMkLst>
            <pc:docMk/>
            <pc:sldMk cId="553726541" sldId="256"/>
            <ac:spMk id="76" creationId="{D9C69FA7-0958-4ED9-A0DF-E87A0C137BF5}"/>
          </ac:spMkLst>
        </pc:spChg>
        <pc:spChg chg="add">
          <ac:chgData name="Aditi Mittal" userId="S::aditi.20b0101014@abes.ac.in::c56c1f0c-faf6-4e1b-b7c5-bee60ccc2f20" providerId="AD" clId="Web-{F6211EBD-F3C8-2F35-2449-E6C6684C035E}" dt="2022-07-02T08:48:46.893" v="100"/>
          <ac:spMkLst>
            <pc:docMk/>
            <pc:sldMk cId="553726541" sldId="256"/>
            <ac:spMk id="82" creationId="{76C0DFDE-6363-4485-AAF5-8514D9C53CD9}"/>
          </ac:spMkLst>
        </pc:spChg>
        <pc:spChg chg="add">
          <ac:chgData name="Aditi Mittal" userId="S::aditi.20b0101014@abes.ac.in::c56c1f0c-faf6-4e1b-b7c5-bee60ccc2f20" providerId="AD" clId="Web-{F6211EBD-F3C8-2F35-2449-E6C6684C035E}" dt="2022-07-02T08:48:46.893" v="100"/>
          <ac:spMkLst>
            <pc:docMk/>
            <pc:sldMk cId="553726541" sldId="256"/>
            <ac:spMk id="83" creationId="{397ED09B-959B-46A7-9205-3318FE5C84A6}"/>
          </ac:spMkLst>
        </pc:spChg>
        <pc:spChg chg="add">
          <ac:chgData name="Aditi Mittal" userId="S::aditi.20b0101014@abes.ac.in::c56c1f0c-faf6-4e1b-b7c5-bee60ccc2f20" providerId="AD" clId="Web-{F6211EBD-F3C8-2F35-2449-E6C6684C035E}" dt="2022-07-02T08:48:46.893" v="100"/>
          <ac:spMkLst>
            <pc:docMk/>
            <pc:sldMk cId="553726541" sldId="256"/>
            <ac:spMk id="84" creationId="{66040056-521D-4899-85D7-161D0E847E62}"/>
          </ac:spMkLst>
        </pc:spChg>
        <pc:grpChg chg="add del">
          <ac:chgData name="Aditi Mittal" userId="S::aditi.20b0101014@abes.ac.in::c56c1f0c-faf6-4e1b-b7c5-bee60ccc2f20" providerId="AD" clId="Web-{F6211EBD-F3C8-2F35-2449-E6C6684C035E}" dt="2022-07-02T08:46:56.375" v="95"/>
          <ac:grpSpMkLst>
            <pc:docMk/>
            <pc:sldMk cId="553726541" sldId="256"/>
            <ac:grpSpMk id="10" creationId="{B4CFDD4A-4FA1-4CD9-90D5-E253C2040BA3}"/>
          </ac:grpSpMkLst>
        </pc:grpChg>
        <pc:grpChg chg="add del">
          <ac:chgData name="Aditi Mittal" userId="S::aditi.20b0101014@abes.ac.in::c56c1f0c-faf6-4e1b-b7c5-bee60ccc2f20" providerId="AD" clId="Web-{F6211EBD-F3C8-2F35-2449-E6C6684C035E}" dt="2022-07-02T08:46:23.936" v="86"/>
          <ac:grpSpMkLst>
            <pc:docMk/>
            <pc:sldMk cId="553726541" sldId="256"/>
            <ac:grpSpMk id="23" creationId="{9DCECFD5-4C30-4892-9FF0-540E17955A55}"/>
          </ac:grpSpMkLst>
        </pc:grpChg>
        <pc:grpChg chg="add del">
          <ac:chgData name="Aditi Mittal" userId="S::aditi.20b0101014@abes.ac.in::c56c1f0c-faf6-4e1b-b7c5-bee60ccc2f20" providerId="AD" clId="Web-{F6211EBD-F3C8-2F35-2449-E6C6684C035E}" dt="2022-07-02T08:46:37.874" v="90"/>
          <ac:grpSpMkLst>
            <pc:docMk/>
            <pc:sldMk cId="553726541" sldId="256"/>
            <ac:grpSpMk id="32" creationId="{FDB0A998-A5C6-45CB-ACF3-1CF6399202AB}"/>
          </ac:grpSpMkLst>
        </pc:grpChg>
        <pc:grpChg chg="add del">
          <ac:chgData name="Aditi Mittal" userId="S::aditi.20b0101014@abes.ac.in::c56c1f0c-faf6-4e1b-b7c5-bee60ccc2f20" providerId="AD" clId="Web-{F6211EBD-F3C8-2F35-2449-E6C6684C035E}" dt="2022-07-02T08:46:46.265" v="92"/>
          <ac:grpSpMkLst>
            <pc:docMk/>
            <pc:sldMk cId="553726541" sldId="256"/>
            <ac:grpSpMk id="37" creationId="{2DF20BDF-18D7-4E94-9BA1-9CEB40470CB6}"/>
          </ac:grpSpMkLst>
        </pc:grpChg>
        <pc:grpChg chg="add del">
          <ac:chgData name="Aditi Mittal" userId="S::aditi.20b0101014@abes.ac.in::c56c1f0c-faf6-4e1b-b7c5-bee60ccc2f20" providerId="AD" clId="Web-{F6211EBD-F3C8-2F35-2449-E6C6684C035E}" dt="2022-07-02T08:46:56.375" v="94"/>
          <ac:grpSpMkLst>
            <pc:docMk/>
            <pc:sldMk cId="553726541" sldId="256"/>
            <ac:grpSpMk id="41" creationId="{B4CFDD4A-4FA1-4CD9-90D5-E253C2040BA3}"/>
          </ac:grpSpMkLst>
        </pc:grpChg>
        <pc:grpChg chg="add del">
          <ac:chgData name="Aditi Mittal" userId="S::aditi.20b0101014@abes.ac.in::c56c1f0c-faf6-4e1b-b7c5-bee60ccc2f20" providerId="AD" clId="Web-{F6211EBD-F3C8-2F35-2449-E6C6684C035E}" dt="2022-07-02T08:48:18.267" v="97"/>
          <ac:grpSpMkLst>
            <pc:docMk/>
            <pc:sldMk cId="553726541" sldId="256"/>
            <ac:grpSpMk id="56" creationId="{9DCECFD5-4C30-4892-9FF0-540E17955A55}"/>
          </ac:grpSpMkLst>
        </pc:grpChg>
        <pc:grpChg chg="add del">
          <ac:chgData name="Aditi Mittal" userId="S::aditi.20b0101014@abes.ac.in::c56c1f0c-faf6-4e1b-b7c5-bee60ccc2f20" providerId="AD" clId="Web-{F6211EBD-F3C8-2F35-2449-E6C6684C035E}" dt="2022-07-02T08:48:46.893" v="100"/>
          <ac:grpSpMkLst>
            <pc:docMk/>
            <pc:sldMk cId="553726541" sldId="256"/>
            <ac:grpSpMk id="65" creationId="{B4CFDD4A-4FA1-4CD9-90D5-E253C2040BA3}"/>
          </ac:grpSpMkLst>
        </pc:grpChg>
        <pc:grpChg chg="add del">
          <ac:chgData name="Aditi Mittal" userId="S::aditi.20b0101014@abes.ac.in::c56c1f0c-faf6-4e1b-b7c5-bee60ccc2f20" providerId="AD" clId="Web-{F6211EBD-F3C8-2F35-2449-E6C6684C035E}" dt="2022-07-02T08:48:46.878" v="99"/>
          <ac:grpSpMkLst>
            <pc:docMk/>
            <pc:sldMk cId="553726541" sldId="256"/>
            <ac:grpSpMk id="78" creationId="{FDB0A998-A5C6-45CB-ACF3-1CF6399202AB}"/>
          </ac:grpSpMkLst>
        </pc:grpChg>
        <pc:cxnChg chg="add del">
          <ac:chgData name="Aditi Mittal" userId="S::aditi.20b0101014@abes.ac.in::c56c1f0c-faf6-4e1b-b7c5-bee60ccc2f20" providerId="AD" clId="Web-{F6211EBD-F3C8-2F35-2449-E6C6684C035E}" dt="2022-07-02T08:46:31.999" v="88"/>
          <ac:cxnSpMkLst>
            <pc:docMk/>
            <pc:sldMk cId="553726541" sldId="256"/>
            <ac:cxnSpMk id="28" creationId="{B1D1A340-723B-4014-B5FE-204F06273136}"/>
          </ac:cxnSpMkLst>
        </pc:cxnChg>
      </pc:sldChg>
      <pc:sldChg chg="modSp">
        <pc:chgData name="Aditi Mittal" userId="S::aditi.20b0101014@abes.ac.in::c56c1f0c-faf6-4e1b-b7c5-bee60ccc2f20" providerId="AD" clId="Web-{F6211EBD-F3C8-2F35-2449-E6C6684C035E}" dt="2022-07-02T08:34:32.933" v="23" actId="20577"/>
        <pc:sldMkLst>
          <pc:docMk/>
          <pc:sldMk cId="92130796" sldId="257"/>
        </pc:sldMkLst>
        <pc:spChg chg="mod">
          <ac:chgData name="Aditi Mittal" userId="S::aditi.20b0101014@abes.ac.in::c56c1f0c-faf6-4e1b-b7c5-bee60ccc2f20" providerId="AD" clId="Web-{F6211EBD-F3C8-2F35-2449-E6C6684C035E}" dt="2022-07-02T08:34:32.933" v="23" actId="20577"/>
          <ac:spMkLst>
            <pc:docMk/>
            <pc:sldMk cId="92130796" sldId="257"/>
            <ac:spMk id="2" creationId="{BE1DC589-DDE9-6069-5A42-79AA0FF04025}"/>
          </ac:spMkLst>
        </pc:spChg>
      </pc:sldChg>
      <pc:sldChg chg="addSp delSp modSp new">
        <pc:chgData name="Aditi Mittal" userId="S::aditi.20b0101014@abes.ac.in::c56c1f0c-faf6-4e1b-b7c5-bee60ccc2f20" providerId="AD" clId="Web-{F6211EBD-F3C8-2F35-2449-E6C6684C035E}" dt="2022-07-02T08:37:29.875" v="28" actId="1076"/>
        <pc:sldMkLst>
          <pc:docMk/>
          <pc:sldMk cId="2202050696" sldId="258"/>
        </pc:sldMkLst>
        <pc:spChg chg="mod">
          <ac:chgData name="Aditi Mittal" userId="S::aditi.20b0101014@abes.ac.in::c56c1f0c-faf6-4e1b-b7c5-bee60ccc2f20" providerId="AD" clId="Web-{F6211EBD-F3C8-2F35-2449-E6C6684C035E}" dt="2022-07-02T08:10:11.716" v="8" actId="20577"/>
          <ac:spMkLst>
            <pc:docMk/>
            <pc:sldMk cId="2202050696" sldId="258"/>
            <ac:spMk id="2" creationId="{C0CD6DC4-E369-562F-12C1-F5659E676814}"/>
          </ac:spMkLst>
        </pc:spChg>
        <pc:spChg chg="del">
          <ac:chgData name="Aditi Mittal" userId="S::aditi.20b0101014@abes.ac.in::c56c1f0c-faf6-4e1b-b7c5-bee60ccc2f20" providerId="AD" clId="Web-{F6211EBD-F3C8-2F35-2449-E6C6684C035E}" dt="2022-07-02T08:37:07.906" v="24"/>
          <ac:spMkLst>
            <pc:docMk/>
            <pc:sldMk cId="2202050696" sldId="258"/>
            <ac:spMk id="3" creationId="{2E08F1C6-D90D-32DD-9784-D00EEBF1F6E5}"/>
          </ac:spMkLst>
        </pc:spChg>
        <pc:picChg chg="add mod ord">
          <ac:chgData name="Aditi Mittal" userId="S::aditi.20b0101014@abes.ac.in::c56c1f0c-faf6-4e1b-b7c5-bee60ccc2f20" providerId="AD" clId="Web-{F6211EBD-F3C8-2F35-2449-E6C6684C035E}" dt="2022-07-02T08:37:29.875" v="28" actId="1076"/>
          <ac:picMkLst>
            <pc:docMk/>
            <pc:sldMk cId="2202050696" sldId="258"/>
            <ac:picMk id="4" creationId="{4E1FF88A-D4D3-A01D-3A44-52C6455E0A06}"/>
          </ac:picMkLst>
        </pc:picChg>
      </pc:sldChg>
      <pc:sldChg chg="modSp new ord">
        <pc:chgData name="Aditi Mittal" userId="S::aditi.20b0101014@abes.ac.in::c56c1f0c-faf6-4e1b-b7c5-bee60ccc2f20" providerId="AD" clId="Web-{F6211EBD-F3C8-2F35-2449-E6C6684C035E}" dt="2022-07-02T08:12:17.563" v="14" actId="20577"/>
        <pc:sldMkLst>
          <pc:docMk/>
          <pc:sldMk cId="3631350897" sldId="259"/>
        </pc:sldMkLst>
        <pc:spChg chg="mod">
          <ac:chgData name="Aditi Mittal" userId="S::aditi.20b0101014@abes.ac.in::c56c1f0c-faf6-4e1b-b7c5-bee60ccc2f20" providerId="AD" clId="Web-{F6211EBD-F3C8-2F35-2449-E6C6684C035E}" dt="2022-07-02T08:11:54.906" v="12" actId="20577"/>
          <ac:spMkLst>
            <pc:docMk/>
            <pc:sldMk cId="3631350897" sldId="259"/>
            <ac:spMk id="2" creationId="{6846DFA3-FB88-1B2A-FAB9-B7F1F5CD13F0}"/>
          </ac:spMkLst>
        </pc:spChg>
        <pc:spChg chg="mod">
          <ac:chgData name="Aditi Mittal" userId="S::aditi.20b0101014@abes.ac.in::c56c1f0c-faf6-4e1b-b7c5-bee60ccc2f20" providerId="AD" clId="Web-{F6211EBD-F3C8-2F35-2449-E6C6684C035E}" dt="2022-07-02T08:12:17.563" v="14" actId="20577"/>
          <ac:spMkLst>
            <pc:docMk/>
            <pc:sldMk cId="3631350897" sldId="259"/>
            <ac:spMk id="3" creationId="{65BD8FA0-3D4E-9379-6908-401D2CDB2C76}"/>
          </ac:spMkLst>
        </pc:spChg>
      </pc:sldChg>
      <pc:sldChg chg="addSp delSp modSp new">
        <pc:chgData name="Aditi Mittal" userId="S::aditi.20b0101014@abes.ac.in::c56c1f0c-faf6-4e1b-b7c5-bee60ccc2f20" providerId="AD" clId="Web-{F6211EBD-F3C8-2F35-2449-E6C6684C035E}" dt="2022-07-02T08:38:23.955" v="35" actId="14100"/>
        <pc:sldMkLst>
          <pc:docMk/>
          <pc:sldMk cId="1656077763" sldId="260"/>
        </pc:sldMkLst>
        <pc:spChg chg="del">
          <ac:chgData name="Aditi Mittal" userId="S::aditi.20b0101014@abes.ac.in::c56c1f0c-faf6-4e1b-b7c5-bee60ccc2f20" providerId="AD" clId="Web-{F6211EBD-F3C8-2F35-2449-E6C6684C035E}" dt="2022-07-02T08:38:11.564" v="32"/>
          <ac:spMkLst>
            <pc:docMk/>
            <pc:sldMk cId="1656077763" sldId="260"/>
            <ac:spMk id="2" creationId="{86D6A334-855A-A8A2-927C-4B10C2DAA3B1}"/>
          </ac:spMkLst>
        </pc:spChg>
        <pc:spChg chg="del">
          <ac:chgData name="Aditi Mittal" userId="S::aditi.20b0101014@abes.ac.in::c56c1f0c-faf6-4e1b-b7c5-bee60ccc2f20" providerId="AD" clId="Web-{F6211EBD-F3C8-2F35-2449-E6C6684C035E}" dt="2022-07-02T08:38:06.829" v="31"/>
          <ac:spMkLst>
            <pc:docMk/>
            <pc:sldMk cId="1656077763" sldId="260"/>
            <ac:spMk id="3" creationId="{37F6057C-25D2-A04B-8568-FF08B5C8F43F}"/>
          </ac:spMkLst>
        </pc:spChg>
        <pc:picChg chg="add mod ord">
          <ac:chgData name="Aditi Mittal" userId="S::aditi.20b0101014@abes.ac.in::c56c1f0c-faf6-4e1b-b7c5-bee60ccc2f20" providerId="AD" clId="Web-{F6211EBD-F3C8-2F35-2449-E6C6684C035E}" dt="2022-07-02T08:38:23.955" v="35" actId="14100"/>
          <ac:picMkLst>
            <pc:docMk/>
            <pc:sldMk cId="1656077763" sldId="260"/>
            <ac:picMk id="4" creationId="{A9005B0E-1A79-C069-5442-A955AED46ADB}"/>
          </ac:picMkLst>
        </pc:picChg>
      </pc:sldChg>
      <pc:sldChg chg="addSp delSp modSp new">
        <pc:chgData name="Aditi Mittal" userId="S::aditi.20b0101014@abes.ac.in::c56c1f0c-faf6-4e1b-b7c5-bee60ccc2f20" providerId="AD" clId="Web-{F6211EBD-F3C8-2F35-2449-E6C6684C035E}" dt="2022-07-02T08:39:20.269" v="42" actId="14100"/>
        <pc:sldMkLst>
          <pc:docMk/>
          <pc:sldMk cId="3079546215" sldId="261"/>
        </pc:sldMkLst>
        <pc:spChg chg="del">
          <ac:chgData name="Aditi Mittal" userId="S::aditi.20b0101014@abes.ac.in::c56c1f0c-faf6-4e1b-b7c5-bee60ccc2f20" providerId="AD" clId="Web-{F6211EBD-F3C8-2F35-2449-E6C6684C035E}" dt="2022-07-02T08:39:16.472" v="41"/>
          <ac:spMkLst>
            <pc:docMk/>
            <pc:sldMk cId="3079546215" sldId="261"/>
            <ac:spMk id="2" creationId="{D272907A-DAA5-4A9B-07DE-D63CEE30B74F}"/>
          </ac:spMkLst>
        </pc:spChg>
        <pc:spChg chg="del">
          <ac:chgData name="Aditi Mittal" userId="S::aditi.20b0101014@abes.ac.in::c56c1f0c-faf6-4e1b-b7c5-bee60ccc2f20" providerId="AD" clId="Web-{F6211EBD-F3C8-2F35-2449-E6C6684C035E}" dt="2022-07-02T08:38:55.518" v="36"/>
          <ac:spMkLst>
            <pc:docMk/>
            <pc:sldMk cId="3079546215" sldId="261"/>
            <ac:spMk id="3" creationId="{AC5ACBF3-6549-BB8B-5141-2ABE03C9D747}"/>
          </ac:spMkLst>
        </pc:spChg>
        <pc:picChg chg="add mod ord">
          <ac:chgData name="Aditi Mittal" userId="S::aditi.20b0101014@abes.ac.in::c56c1f0c-faf6-4e1b-b7c5-bee60ccc2f20" providerId="AD" clId="Web-{F6211EBD-F3C8-2F35-2449-E6C6684C035E}" dt="2022-07-02T08:39:20.269" v="42" actId="14100"/>
          <ac:picMkLst>
            <pc:docMk/>
            <pc:sldMk cId="3079546215" sldId="261"/>
            <ac:picMk id="4" creationId="{40B8D177-6D44-5CAB-F36B-7FA7E5740D7B}"/>
          </ac:picMkLst>
        </pc:picChg>
      </pc:sldChg>
      <pc:sldChg chg="addSp delSp modSp new">
        <pc:chgData name="Aditi Mittal" userId="S::aditi.20b0101014@abes.ac.in::c56c1f0c-faf6-4e1b-b7c5-bee60ccc2f20" providerId="AD" clId="Web-{F6211EBD-F3C8-2F35-2449-E6C6684C035E}" dt="2022-07-02T08:45:28.841" v="80" actId="14100"/>
        <pc:sldMkLst>
          <pc:docMk/>
          <pc:sldMk cId="3685080347" sldId="262"/>
        </pc:sldMkLst>
        <pc:spChg chg="del">
          <ac:chgData name="Aditi Mittal" userId="S::aditi.20b0101014@abes.ac.in::c56c1f0c-faf6-4e1b-b7c5-bee60ccc2f20" providerId="AD" clId="Web-{F6211EBD-F3C8-2F35-2449-E6C6684C035E}" dt="2022-07-02T08:44:48.449" v="74"/>
          <ac:spMkLst>
            <pc:docMk/>
            <pc:sldMk cId="3685080347" sldId="262"/>
            <ac:spMk id="2" creationId="{B430CEAA-5A9B-8A1C-8256-1211B2F2B5E6}"/>
          </ac:spMkLst>
        </pc:spChg>
        <pc:spChg chg="del">
          <ac:chgData name="Aditi Mittal" userId="S::aditi.20b0101014@abes.ac.in::c56c1f0c-faf6-4e1b-b7c5-bee60ccc2f20" providerId="AD" clId="Web-{F6211EBD-F3C8-2F35-2449-E6C6684C035E}" dt="2022-07-02T08:44:50.840" v="75"/>
          <ac:spMkLst>
            <pc:docMk/>
            <pc:sldMk cId="3685080347" sldId="262"/>
            <ac:spMk id="3" creationId="{0F4E406C-B0AD-295F-1648-F7DA6499952C}"/>
          </ac:spMkLst>
        </pc:spChg>
        <pc:picChg chg="add mod">
          <ac:chgData name="Aditi Mittal" userId="S::aditi.20b0101014@abes.ac.in::c56c1f0c-faf6-4e1b-b7c5-bee60ccc2f20" providerId="AD" clId="Web-{F6211EBD-F3C8-2F35-2449-E6C6684C035E}" dt="2022-07-02T08:45:28.841" v="80" actId="14100"/>
          <ac:picMkLst>
            <pc:docMk/>
            <pc:sldMk cId="3685080347" sldId="262"/>
            <ac:picMk id="4" creationId="{A10DDABB-8473-0E7D-FF0E-64C930A068F6}"/>
          </ac:picMkLst>
        </pc:picChg>
      </pc:sldChg>
      <pc:sldChg chg="addSp delSp modSp new">
        <pc:chgData name="Aditi Mittal" userId="S::aditi.20b0101014@abes.ac.in::c56c1f0c-faf6-4e1b-b7c5-bee60ccc2f20" providerId="AD" clId="Web-{F6211EBD-F3C8-2F35-2449-E6C6684C035E}" dt="2022-07-02T08:45:54.592" v="84" actId="14100"/>
        <pc:sldMkLst>
          <pc:docMk/>
          <pc:sldMk cId="3165155163" sldId="263"/>
        </pc:sldMkLst>
        <pc:spChg chg="del">
          <ac:chgData name="Aditi Mittal" userId="S::aditi.20b0101014@abes.ac.in::c56c1f0c-faf6-4e1b-b7c5-bee60ccc2f20" providerId="AD" clId="Web-{F6211EBD-F3C8-2F35-2449-E6C6684C035E}" dt="2022-07-02T08:45:48.248" v="82"/>
          <ac:spMkLst>
            <pc:docMk/>
            <pc:sldMk cId="3165155163" sldId="263"/>
            <ac:spMk id="2" creationId="{B59C7CF9-DE3A-5F3A-834F-68BA5E1FA888}"/>
          </ac:spMkLst>
        </pc:spChg>
        <pc:spChg chg="del">
          <ac:chgData name="Aditi Mittal" userId="S::aditi.20b0101014@abes.ac.in::c56c1f0c-faf6-4e1b-b7c5-bee60ccc2f20" providerId="AD" clId="Web-{F6211EBD-F3C8-2F35-2449-E6C6684C035E}" dt="2022-07-02T08:45:44.591" v="81"/>
          <ac:spMkLst>
            <pc:docMk/>
            <pc:sldMk cId="3165155163" sldId="263"/>
            <ac:spMk id="3" creationId="{A8E70C18-1CBD-6CC0-A0E9-B9EFDF86E36B}"/>
          </ac:spMkLst>
        </pc:spChg>
        <pc:picChg chg="add mod ord">
          <ac:chgData name="Aditi Mittal" userId="S::aditi.20b0101014@abes.ac.in::c56c1f0c-faf6-4e1b-b7c5-bee60ccc2f20" providerId="AD" clId="Web-{F6211EBD-F3C8-2F35-2449-E6C6684C035E}" dt="2022-07-02T08:45:54.592" v="84" actId="14100"/>
          <ac:picMkLst>
            <pc:docMk/>
            <pc:sldMk cId="3165155163" sldId="263"/>
            <ac:picMk id="4" creationId="{C0EFBDA1-33C3-D0D7-B30C-67ACB4BA2B95}"/>
          </ac:picMkLst>
        </pc:picChg>
      </pc:sldChg>
      <pc:sldChg chg="addSp delSp modSp new mod setBg">
        <pc:chgData name="Aditi Mittal" userId="S::aditi.20b0101014@abes.ac.in::c56c1f0c-faf6-4e1b-b7c5-bee60ccc2f20" providerId="AD" clId="Web-{F6211EBD-F3C8-2F35-2449-E6C6684C035E}" dt="2022-07-02T08:44:13.542" v="73" actId="1076"/>
        <pc:sldMkLst>
          <pc:docMk/>
          <pc:sldMk cId="2034661839" sldId="264"/>
        </pc:sldMkLst>
        <pc:spChg chg="mod">
          <ac:chgData name="Aditi Mittal" userId="S::aditi.20b0101014@abes.ac.in::c56c1f0c-faf6-4e1b-b7c5-bee60ccc2f20" providerId="AD" clId="Web-{F6211EBD-F3C8-2F35-2449-E6C6684C035E}" dt="2022-07-02T08:44:13.542" v="73" actId="1076"/>
          <ac:spMkLst>
            <pc:docMk/>
            <pc:sldMk cId="2034661839" sldId="264"/>
            <ac:spMk id="2" creationId="{E2F6B620-1C1C-2C20-1957-96A176D791C3}"/>
          </ac:spMkLst>
        </pc:spChg>
        <pc:spChg chg="del">
          <ac:chgData name="Aditi Mittal" userId="S::aditi.20b0101014@abes.ac.in::c56c1f0c-faf6-4e1b-b7c5-bee60ccc2f20" providerId="AD" clId="Web-{F6211EBD-F3C8-2F35-2449-E6C6684C035E}" dt="2022-07-02T08:39:52.676" v="50"/>
          <ac:spMkLst>
            <pc:docMk/>
            <pc:sldMk cId="2034661839" sldId="264"/>
            <ac:spMk id="3" creationId="{2D6C3F01-81DC-8552-8A9D-3B47DC7DB5C7}"/>
          </ac:spMkLst>
        </pc:spChg>
        <pc:spChg chg="add del mod">
          <ac:chgData name="Aditi Mittal" userId="S::aditi.20b0101014@abes.ac.in::c56c1f0c-faf6-4e1b-b7c5-bee60ccc2f20" providerId="AD" clId="Web-{F6211EBD-F3C8-2F35-2449-E6C6684C035E}" dt="2022-07-02T08:39:56.473" v="54"/>
          <ac:spMkLst>
            <pc:docMk/>
            <pc:sldMk cId="2034661839" sldId="264"/>
            <ac:spMk id="5" creationId="{851884D2-7EAE-2789-19B7-357635708F6C}"/>
          </ac:spMkLst>
        </pc:spChg>
        <pc:spChg chg="add del mod">
          <ac:chgData name="Aditi Mittal" userId="S::aditi.20b0101014@abes.ac.in::c56c1f0c-faf6-4e1b-b7c5-bee60ccc2f20" providerId="AD" clId="Web-{F6211EBD-F3C8-2F35-2449-E6C6684C035E}" dt="2022-07-02T08:40:33.474" v="56"/>
          <ac:spMkLst>
            <pc:docMk/>
            <pc:sldMk cId="2034661839" sldId="264"/>
            <ac:spMk id="8" creationId="{F81E7F8D-96E0-91F9-F53E-E3C4E38C5B43}"/>
          </ac:spMkLst>
        </pc:spChg>
        <pc:spChg chg="add del mod">
          <ac:chgData name="Aditi Mittal" userId="S::aditi.20b0101014@abes.ac.in::c56c1f0c-faf6-4e1b-b7c5-bee60ccc2f20" providerId="AD" clId="Web-{F6211EBD-F3C8-2F35-2449-E6C6684C035E}" dt="2022-07-02T08:42:26.180" v="59"/>
          <ac:spMkLst>
            <pc:docMk/>
            <pc:sldMk cId="2034661839" sldId="264"/>
            <ac:spMk id="11" creationId="{37CE2D63-B3B8-B7C7-B297-418EC5E286AF}"/>
          </ac:spMkLst>
        </pc:spChg>
        <pc:spChg chg="add del">
          <ac:chgData name="Aditi Mittal" userId="S::aditi.20b0101014@abes.ac.in::c56c1f0c-faf6-4e1b-b7c5-bee60ccc2f20" providerId="AD" clId="Web-{F6211EBD-F3C8-2F35-2449-E6C6684C035E}" dt="2022-07-02T08:43:17.384" v="64"/>
          <ac:spMkLst>
            <pc:docMk/>
            <pc:sldMk cId="2034661839" sldId="264"/>
            <ac:spMk id="16" creationId="{597E97EA-04E3-A270-CF5D-5F336A2A40BF}"/>
          </ac:spMkLst>
        </pc:spChg>
        <pc:spChg chg="add del">
          <ac:chgData name="Aditi Mittal" userId="S::aditi.20b0101014@abes.ac.in::c56c1f0c-faf6-4e1b-b7c5-bee60ccc2f20" providerId="AD" clId="Web-{F6211EBD-F3C8-2F35-2449-E6C6684C035E}" dt="2022-07-02T08:43:17.384" v="64"/>
          <ac:spMkLst>
            <pc:docMk/>
            <pc:sldMk cId="2034661839" sldId="264"/>
            <ac:spMk id="19" creationId="{CCF043BA-0C52-4068-BCF5-2B2D89BA9D36}"/>
          </ac:spMkLst>
        </pc:spChg>
        <pc:spChg chg="add del">
          <ac:chgData name="Aditi Mittal" userId="S::aditi.20b0101014@abes.ac.in::c56c1f0c-faf6-4e1b-b7c5-bee60ccc2f20" providerId="AD" clId="Web-{F6211EBD-F3C8-2F35-2449-E6C6684C035E}" dt="2022-07-02T08:43:22.744" v="66"/>
          <ac:spMkLst>
            <pc:docMk/>
            <pc:sldMk cId="2034661839" sldId="264"/>
            <ac:spMk id="26" creationId="{D8AFD15B-CF29-4306-884F-47675092F91F}"/>
          </ac:spMkLst>
        </pc:spChg>
        <pc:spChg chg="add del">
          <ac:chgData name="Aditi Mittal" userId="S::aditi.20b0101014@abes.ac.in::c56c1f0c-faf6-4e1b-b7c5-bee60ccc2f20" providerId="AD" clId="Web-{F6211EBD-F3C8-2F35-2449-E6C6684C035E}" dt="2022-07-02T08:43:22.744" v="66"/>
          <ac:spMkLst>
            <pc:docMk/>
            <pc:sldMk cId="2034661839" sldId="264"/>
            <ac:spMk id="27" creationId="{96349AB3-1BD3-41E1-8979-1DBDCB5CDCF9}"/>
          </ac:spMkLst>
        </pc:spChg>
        <pc:spChg chg="add del">
          <ac:chgData name="Aditi Mittal" userId="S::aditi.20b0101014@abes.ac.in::c56c1f0c-faf6-4e1b-b7c5-bee60ccc2f20" providerId="AD" clId="Web-{F6211EBD-F3C8-2F35-2449-E6C6684C035E}" dt="2022-07-02T08:43:22.744" v="66"/>
          <ac:spMkLst>
            <pc:docMk/>
            <pc:sldMk cId="2034661839" sldId="264"/>
            <ac:spMk id="28" creationId="{1DC4954F-9500-F6E0-6473-C4D4E58F9227}"/>
          </ac:spMkLst>
        </pc:spChg>
        <pc:spChg chg="add">
          <ac:chgData name="Aditi Mittal" userId="S::aditi.20b0101014@abes.ac.in::c56c1f0c-faf6-4e1b-b7c5-bee60ccc2f20" providerId="AD" clId="Web-{F6211EBD-F3C8-2F35-2449-E6C6684C035E}" dt="2022-07-02T08:43:22.759" v="67"/>
          <ac:spMkLst>
            <pc:docMk/>
            <pc:sldMk cId="2034661839" sldId="264"/>
            <ac:spMk id="30" creationId="{89C8D586-1ECD-4981-BED2-97336112C0AD}"/>
          </ac:spMkLst>
        </pc:spChg>
        <pc:spChg chg="add del">
          <ac:chgData name="Aditi Mittal" userId="S::aditi.20b0101014@abes.ac.in::c56c1f0c-faf6-4e1b-b7c5-bee60ccc2f20" providerId="AD" clId="Web-{F6211EBD-F3C8-2F35-2449-E6C6684C035E}" dt="2022-07-02T08:43:46.338" v="68"/>
          <ac:spMkLst>
            <pc:docMk/>
            <pc:sldMk cId="2034661839" sldId="264"/>
            <ac:spMk id="31" creationId="{D4D998D4-B119-37D0-6B10-A55ADC6B8453}"/>
          </ac:spMkLst>
        </pc:spChg>
        <pc:grpChg chg="add del">
          <ac:chgData name="Aditi Mittal" userId="S::aditi.20b0101014@abes.ac.in::c56c1f0c-faf6-4e1b-b7c5-bee60ccc2f20" providerId="AD" clId="Web-{F6211EBD-F3C8-2F35-2449-E6C6684C035E}" dt="2022-07-02T08:43:17.384" v="64"/>
          <ac:grpSpMkLst>
            <pc:docMk/>
            <pc:sldMk cId="2034661839" sldId="264"/>
            <ac:grpSpMk id="21" creationId="{789ACCC8-A635-400E-B9C0-AD9CA57109CE}"/>
          </ac:grpSpMkLst>
        </pc:grpChg>
        <pc:grpChg chg="add del">
          <ac:chgData name="Aditi Mittal" userId="S::aditi.20b0101014@abes.ac.in::c56c1f0c-faf6-4e1b-b7c5-bee60ccc2f20" providerId="AD" clId="Web-{F6211EBD-F3C8-2F35-2449-E6C6684C035E}" dt="2022-07-02T08:43:22.744" v="66"/>
          <ac:grpSpMkLst>
            <pc:docMk/>
            <pc:sldMk cId="2034661839" sldId="264"/>
            <ac:grpSpMk id="23" creationId="{54CA915D-BDF0-41F8-B00E-FB186EFF7BD6}"/>
          </ac:grpSpMkLst>
        </pc:grpChg>
        <pc:grpChg chg="add">
          <ac:chgData name="Aditi Mittal" userId="S::aditi.20b0101014@abes.ac.in::c56c1f0c-faf6-4e1b-b7c5-bee60ccc2f20" providerId="AD" clId="Web-{F6211EBD-F3C8-2F35-2449-E6C6684C035E}" dt="2022-07-02T08:43:22.759" v="67"/>
          <ac:grpSpMkLst>
            <pc:docMk/>
            <pc:sldMk cId="2034661839" sldId="264"/>
            <ac:grpSpMk id="32" creationId="{AF001A23-2767-4A31-BD30-56112DE9527E}"/>
          </ac:grpSpMkLst>
        </pc:grpChg>
        <pc:picChg chg="add del mod ord">
          <ac:chgData name="Aditi Mittal" userId="S::aditi.20b0101014@abes.ac.in::c56c1f0c-faf6-4e1b-b7c5-bee60ccc2f20" providerId="AD" clId="Web-{F6211EBD-F3C8-2F35-2449-E6C6684C035E}" dt="2022-07-02T08:39:56.504" v="55"/>
          <ac:picMkLst>
            <pc:docMk/>
            <pc:sldMk cId="2034661839" sldId="264"/>
            <ac:picMk id="4" creationId="{97D6B1FD-1309-DFCE-F093-0C905F967C8A}"/>
          </ac:picMkLst>
        </pc:picChg>
        <pc:picChg chg="add del mod ord">
          <ac:chgData name="Aditi Mittal" userId="S::aditi.20b0101014@abes.ac.in::c56c1f0c-faf6-4e1b-b7c5-bee60ccc2f20" providerId="AD" clId="Web-{F6211EBD-F3C8-2F35-2449-E6C6684C035E}" dt="2022-07-02T08:40:46.380" v="58"/>
          <ac:picMkLst>
            <pc:docMk/>
            <pc:sldMk cId="2034661839" sldId="264"/>
            <ac:picMk id="9" creationId="{37491E51-244D-BE31-02EF-2C06478FB8E2}"/>
          </ac:picMkLst>
        </pc:picChg>
        <pc:picChg chg="add mod ord">
          <ac:chgData name="Aditi Mittal" userId="S::aditi.20b0101014@abes.ac.in::c56c1f0c-faf6-4e1b-b7c5-bee60ccc2f20" providerId="AD" clId="Web-{F6211EBD-F3C8-2F35-2449-E6C6684C035E}" dt="2022-07-02T08:43:22.759" v="67"/>
          <ac:picMkLst>
            <pc:docMk/>
            <pc:sldMk cId="2034661839" sldId="264"/>
            <ac:picMk id="12" creationId="{396693C9-44B2-F9BF-0BBE-CDB36D15D9CB}"/>
          </ac:picMkLst>
        </pc:picChg>
        <pc:picChg chg="add del mod">
          <ac:chgData name="Aditi Mittal" userId="S::aditi.20b0101014@abes.ac.in::c56c1f0c-faf6-4e1b-b7c5-bee60ccc2f20" providerId="AD" clId="Web-{F6211EBD-F3C8-2F35-2449-E6C6684C035E}" dt="2022-07-02T08:42:53.024" v="62"/>
          <ac:picMkLst>
            <pc:docMk/>
            <pc:sldMk cId="2034661839" sldId="264"/>
            <ac:picMk id="13" creationId="{3FC290DF-79E1-262E-4825-1FC3E003DA3B}"/>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E18FA9B-3E06-41AF-BDF7-6710797097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0F9B942-99CF-4AC4-9F77-E625D2C71C6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7E2813-601B-4697-B14D-165027600992}" type="datetimeFigureOut">
              <a:rPr lang="en-US" smtClean="0"/>
              <a:t>7/2/2022</a:t>
            </a:fld>
            <a:endParaRPr lang="en-US"/>
          </a:p>
        </p:txBody>
      </p:sp>
      <p:sp>
        <p:nvSpPr>
          <p:cNvPr id="4" name="Footer Placeholder 3">
            <a:extLst>
              <a:ext uri="{FF2B5EF4-FFF2-40B4-BE49-F238E27FC236}">
                <a16:creationId xmlns:a16="http://schemas.microsoft.com/office/drawing/2014/main" id="{3CAD4C1D-64AA-4DA1-8A75-FCF5ECA4501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D886DA9-2A38-4F39-B33B-4F7B5E4444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775EF03-110B-4710-A708-FEF1927612B9}" type="slidenum">
              <a:rPr lang="en-US" smtClean="0"/>
              <a:t>‹#›</a:t>
            </a:fld>
            <a:endParaRPr lang="en-US"/>
          </a:p>
        </p:txBody>
      </p:sp>
    </p:spTree>
    <p:extLst>
      <p:ext uri="{BB962C8B-B14F-4D97-AF65-F5344CB8AC3E}">
        <p14:creationId xmlns:p14="http://schemas.microsoft.com/office/powerpoint/2010/main" val="16323214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3F8F91-4F38-4A01-947F-C76C21BA8A7A}" type="datetimeFigureOut">
              <a:rPr lang="en-US" smtClean="0"/>
              <a:t>7/2/2022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8CCA95-4F40-4CDD-BF1E-B8C9EB86EE73}" type="slidenum">
              <a:rPr lang="en-US" smtClean="0"/>
              <a:t>‹#›</a:t>
            </a:fld>
            <a:endParaRPr lang="en-US"/>
          </a:p>
        </p:txBody>
      </p:sp>
    </p:spTree>
    <p:extLst>
      <p:ext uri="{BB962C8B-B14F-4D97-AF65-F5344CB8AC3E}">
        <p14:creationId xmlns:p14="http://schemas.microsoft.com/office/powerpoint/2010/main" val="2566295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8CCA95-4F40-4CDD-BF1E-B8C9EB86EE73}" type="slidenum">
              <a:rPr lang="en-US" smtClean="0"/>
              <a:t>1</a:t>
            </a:fld>
            <a:endParaRPr lang="en-US"/>
          </a:p>
        </p:txBody>
      </p:sp>
    </p:spTree>
    <p:extLst>
      <p:ext uri="{BB962C8B-B14F-4D97-AF65-F5344CB8AC3E}">
        <p14:creationId xmlns:p14="http://schemas.microsoft.com/office/powerpoint/2010/main" val="30318051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dirty="0"/>
              <a:t>Click to edit Master title style</a:t>
            </a:r>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83284890-85D2-4D7B-8EF5-15A9C1DB8F42}" type="datetimeFigureOut">
              <a:rPr lang="en-US" dirty="0"/>
              <a:t>7/2/2022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502867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7157CC2-0FC8-4686-B024-99790E0F5162}" type="datetimeFigureOut">
              <a:rPr lang="en-US" dirty="0"/>
              <a:t>7/2/2022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166369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6764DA5-CD3D-4590-A511-FCD3BC7A793E}" type="datetimeFigureOut">
              <a:rPr lang="en-US" dirty="0"/>
              <a:t>7/2/2022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337691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2F5661D-6934-4B32-B92C-470368BF1EC6}" type="datetimeFigureOut">
              <a:rPr lang="en-US" dirty="0"/>
              <a:t>7/2/2022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3355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dirty="0"/>
              <a:t>Click to edit Master title style</a:t>
            </a:r>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7/2/2022</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145789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548D31E-DCDA-41A7-9C67-C4B11B94D21D}" type="datetimeFigureOut">
              <a:rPr lang="en-US" dirty="0"/>
              <a:t>7/2/2022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862631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B3762C0-B258-48F1-ADE6-176B4174CCDD}" type="datetimeFigureOut">
              <a:rPr lang="en-US" dirty="0"/>
              <a:t>7/2/2022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658308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677919A6-33EB-49BD-A62F-1FA56B9F9712}" type="datetimeFigureOut">
              <a:rPr lang="en-US" dirty="0"/>
              <a:t>7/2/2022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20309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7/2/2022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323258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dirty="0"/>
              <a:t>Click to edit Master title style</a:t>
            </a:r>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7/2/2022</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582286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dirty="0"/>
              <a:t>Click to edit Master title style</a:t>
            </a:r>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7/2/2022</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146536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7/2/2022</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85419424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2" name="Rectangle 73">
            <a:extLst>
              <a:ext uri="{FF2B5EF4-FFF2-40B4-BE49-F238E27FC236}">
                <a16:creationId xmlns:a16="http://schemas.microsoft.com/office/drawing/2014/main" id="{76C0DFDE-6363-4485-AAF5-8514D9C53C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3" name="Rectangle 75">
            <a:extLst>
              <a:ext uri="{FF2B5EF4-FFF2-40B4-BE49-F238E27FC236}">
                <a16:creationId xmlns:a16="http://schemas.microsoft.com/office/drawing/2014/main" id="{397ED09B-959B-46A7-9205-3318FE5C84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16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B28281-3783-403A-B1AB-0182A003DFE3}"/>
              </a:ext>
            </a:extLst>
          </p:cNvPr>
          <p:cNvSpPr>
            <a:spLocks noGrp="1"/>
          </p:cNvSpPr>
          <p:nvPr>
            <p:ph type="ctrTitle"/>
          </p:nvPr>
        </p:nvSpPr>
        <p:spPr>
          <a:xfrm>
            <a:off x="643467" y="643466"/>
            <a:ext cx="6537918" cy="5571065"/>
          </a:xfrm>
        </p:spPr>
        <p:txBody>
          <a:bodyPr>
            <a:normAutofit/>
          </a:bodyPr>
          <a:lstStyle/>
          <a:p>
            <a:pPr algn="r"/>
            <a:r>
              <a:rPr lang="en-US" dirty="0">
                <a:solidFill>
                  <a:srgbClr val="FFFFFF"/>
                </a:solidFill>
                <a:cs typeface="Arial"/>
              </a:rPr>
              <a:t>Spam SMS detection</a:t>
            </a:r>
          </a:p>
        </p:txBody>
      </p:sp>
      <p:sp useBgFill="1">
        <p:nvSpPr>
          <p:cNvPr id="84" name="Rectangle 77">
            <a:extLst>
              <a:ext uri="{FF2B5EF4-FFF2-40B4-BE49-F238E27FC236}">
                <a16:creationId xmlns:a16="http://schemas.microsoft.com/office/drawing/2014/main" id="{66040056-521D-4899-85D7-161D0E847E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66383" y="0"/>
            <a:ext cx="452256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C4542EAC-8BF3-4BFD-9891-145BC49409C2}"/>
              </a:ext>
            </a:extLst>
          </p:cNvPr>
          <p:cNvSpPr>
            <a:spLocks noGrp="1"/>
          </p:cNvSpPr>
          <p:nvPr>
            <p:ph type="subTitle" idx="1"/>
          </p:nvPr>
        </p:nvSpPr>
        <p:spPr>
          <a:xfrm>
            <a:off x="7964424" y="643467"/>
            <a:ext cx="3584110" cy="5571064"/>
          </a:xfrm>
        </p:spPr>
        <p:txBody>
          <a:bodyPr anchor="ctr">
            <a:normAutofit/>
          </a:bodyPr>
          <a:lstStyle/>
          <a:p>
            <a:r>
              <a:rPr lang="en-US" dirty="0">
                <a:cs typeface="Arial"/>
              </a:rPr>
              <a:t>BY- ADITI MITTAL</a:t>
            </a:r>
          </a:p>
        </p:txBody>
      </p:sp>
    </p:spTree>
    <p:extLst>
      <p:ext uri="{BB962C8B-B14F-4D97-AF65-F5344CB8AC3E}">
        <p14:creationId xmlns:p14="http://schemas.microsoft.com/office/powerpoint/2010/main" val="55372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DC589-DDE9-6069-5A42-79AA0FF04025}"/>
              </a:ext>
            </a:extLst>
          </p:cNvPr>
          <p:cNvSpPr>
            <a:spLocks noGrp="1"/>
          </p:cNvSpPr>
          <p:nvPr>
            <p:ph type="title"/>
          </p:nvPr>
        </p:nvSpPr>
        <p:spPr>
          <a:xfrm>
            <a:off x="1066800" y="4511898"/>
            <a:ext cx="10058400" cy="1609344"/>
          </a:xfrm>
        </p:spPr>
        <p:txBody>
          <a:bodyPr>
            <a:normAutofit/>
          </a:bodyPr>
          <a:lstStyle/>
          <a:p>
            <a:r>
              <a:rPr lang="en-US" dirty="0">
                <a:cs typeface="Arial"/>
              </a:rPr>
              <a:t>STEPS:</a:t>
            </a:r>
            <a:endParaRPr lang="en-US" dirty="0"/>
          </a:p>
        </p:txBody>
      </p:sp>
      <p:pic>
        <p:nvPicPr>
          <p:cNvPr id="4" name="Picture 4" descr="A picture containing diagram&#10;&#10;Description automatically generated">
            <a:extLst>
              <a:ext uri="{FF2B5EF4-FFF2-40B4-BE49-F238E27FC236}">
                <a16:creationId xmlns:a16="http://schemas.microsoft.com/office/drawing/2014/main" id="{10E4F970-9C36-401D-574B-401B1A919F9A}"/>
              </a:ext>
            </a:extLst>
          </p:cNvPr>
          <p:cNvPicPr>
            <a:picLocks noChangeAspect="1"/>
          </p:cNvPicPr>
          <p:nvPr/>
        </p:nvPicPr>
        <p:blipFill rotWithShape="1">
          <a:blip r:embed="rId2"/>
          <a:srcRect l="-135" r="135" b="256"/>
          <a:stretch/>
        </p:blipFill>
        <p:spPr>
          <a:xfrm>
            <a:off x="1067816" y="72120"/>
            <a:ext cx="10483934" cy="4295085"/>
          </a:xfrm>
          <a:prstGeom prst="rect">
            <a:avLst/>
          </a:prstGeom>
        </p:spPr>
      </p:pic>
      <p:sp>
        <p:nvSpPr>
          <p:cNvPr id="24" name="Rectangle 10">
            <a:extLst>
              <a:ext uri="{FF2B5EF4-FFF2-40B4-BE49-F238E27FC236}">
                <a16:creationId xmlns:a16="http://schemas.microsoft.com/office/drawing/2014/main" id="{CAC6F186-990E-4A9E-9C75-88580953E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4431215"/>
            <a:ext cx="10058400"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130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6DFA3-FB88-1B2A-FAB9-B7F1F5CD13F0}"/>
              </a:ext>
            </a:extLst>
          </p:cNvPr>
          <p:cNvSpPr>
            <a:spLocks noGrp="1"/>
          </p:cNvSpPr>
          <p:nvPr>
            <p:ph type="title"/>
          </p:nvPr>
        </p:nvSpPr>
        <p:spPr/>
        <p:txBody>
          <a:bodyPr/>
          <a:lstStyle/>
          <a:p>
            <a:r>
              <a:rPr lang="en-US" dirty="0"/>
              <a:t>Need:</a:t>
            </a:r>
          </a:p>
        </p:txBody>
      </p:sp>
      <p:sp>
        <p:nvSpPr>
          <p:cNvPr id="3" name="Content Placeholder 2">
            <a:extLst>
              <a:ext uri="{FF2B5EF4-FFF2-40B4-BE49-F238E27FC236}">
                <a16:creationId xmlns:a16="http://schemas.microsoft.com/office/drawing/2014/main" id="{65BD8FA0-3D4E-9379-6908-401D2CDB2C76}"/>
              </a:ext>
            </a:extLst>
          </p:cNvPr>
          <p:cNvSpPr>
            <a:spLocks noGrp="1"/>
          </p:cNvSpPr>
          <p:nvPr>
            <p:ph idx="1"/>
          </p:nvPr>
        </p:nvSpPr>
        <p:spPr/>
        <p:txBody>
          <a:bodyPr vert="horz" lIns="91440" tIns="45720" rIns="91440" bIns="45720" rtlCol="0" anchor="t">
            <a:normAutofit/>
          </a:bodyPr>
          <a:lstStyle/>
          <a:p>
            <a:r>
              <a:rPr lang="en-US" dirty="0">
                <a:ea typeface="+mn-lt"/>
                <a:cs typeface="+mn-lt"/>
              </a:rPr>
              <a:t>In this era, Short message service or SMS is considered one of the most powerful means of communication. As the dependence on mobile devices has drastically increased over the period of time it has led to an increased number of attacks in the form of SMS Spam.</a:t>
            </a:r>
            <a:endParaRPr lang="en-US" dirty="0"/>
          </a:p>
        </p:txBody>
      </p:sp>
    </p:spTree>
    <p:extLst>
      <p:ext uri="{BB962C8B-B14F-4D97-AF65-F5344CB8AC3E}">
        <p14:creationId xmlns:p14="http://schemas.microsoft.com/office/powerpoint/2010/main" val="3631350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D6DC4-E369-562F-12C1-F5659E676814}"/>
              </a:ext>
            </a:extLst>
          </p:cNvPr>
          <p:cNvSpPr>
            <a:spLocks noGrp="1"/>
          </p:cNvSpPr>
          <p:nvPr>
            <p:ph type="title"/>
          </p:nvPr>
        </p:nvSpPr>
        <p:spPr/>
        <p:txBody>
          <a:bodyPr/>
          <a:lstStyle/>
          <a:p>
            <a:r>
              <a:rPr lang="en-US" dirty="0"/>
              <a:t>Snapshot of code</a:t>
            </a:r>
          </a:p>
        </p:txBody>
      </p:sp>
      <p:pic>
        <p:nvPicPr>
          <p:cNvPr id="4" name="Picture 4" descr="Graphical user interface, text, application&#10;&#10;Description automatically generated">
            <a:extLst>
              <a:ext uri="{FF2B5EF4-FFF2-40B4-BE49-F238E27FC236}">
                <a16:creationId xmlns:a16="http://schemas.microsoft.com/office/drawing/2014/main" id="{4E1FF88A-D4D3-A01D-3A44-52C6455E0A06}"/>
              </a:ext>
            </a:extLst>
          </p:cNvPr>
          <p:cNvPicPr>
            <a:picLocks noGrp="1" noChangeAspect="1"/>
          </p:cNvPicPr>
          <p:nvPr>
            <p:ph idx="1"/>
          </p:nvPr>
        </p:nvPicPr>
        <p:blipFill>
          <a:blip r:embed="rId2"/>
          <a:stretch>
            <a:fillRect/>
          </a:stretch>
        </p:blipFill>
        <p:spPr>
          <a:xfrm>
            <a:off x="711418" y="1989323"/>
            <a:ext cx="10874650" cy="3795919"/>
          </a:xfrm>
        </p:spPr>
      </p:pic>
    </p:spTree>
    <p:extLst>
      <p:ext uri="{BB962C8B-B14F-4D97-AF65-F5344CB8AC3E}">
        <p14:creationId xmlns:p14="http://schemas.microsoft.com/office/powerpoint/2010/main" val="2202050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xt&#10;&#10;Description automatically generated">
            <a:extLst>
              <a:ext uri="{FF2B5EF4-FFF2-40B4-BE49-F238E27FC236}">
                <a16:creationId xmlns:a16="http://schemas.microsoft.com/office/drawing/2014/main" id="{A9005B0E-1A79-C069-5442-A955AED46ADB}"/>
              </a:ext>
            </a:extLst>
          </p:cNvPr>
          <p:cNvPicPr>
            <a:picLocks noGrp="1" noChangeAspect="1"/>
          </p:cNvPicPr>
          <p:nvPr>
            <p:ph idx="1"/>
          </p:nvPr>
        </p:nvPicPr>
        <p:blipFill>
          <a:blip r:embed="rId2"/>
          <a:stretch>
            <a:fillRect/>
          </a:stretch>
        </p:blipFill>
        <p:spPr>
          <a:xfrm>
            <a:off x="361487" y="277148"/>
            <a:ext cx="11276340" cy="5895052"/>
          </a:xfrm>
        </p:spPr>
      </p:pic>
    </p:spTree>
    <p:extLst>
      <p:ext uri="{BB962C8B-B14F-4D97-AF65-F5344CB8AC3E}">
        <p14:creationId xmlns:p14="http://schemas.microsoft.com/office/powerpoint/2010/main" val="1656077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text, application&#10;&#10;Description automatically generated">
            <a:extLst>
              <a:ext uri="{FF2B5EF4-FFF2-40B4-BE49-F238E27FC236}">
                <a16:creationId xmlns:a16="http://schemas.microsoft.com/office/drawing/2014/main" id="{40B8D177-6D44-5CAB-F36B-7FA7E5740D7B}"/>
              </a:ext>
            </a:extLst>
          </p:cNvPr>
          <p:cNvPicPr>
            <a:picLocks noGrp="1" noChangeAspect="1"/>
          </p:cNvPicPr>
          <p:nvPr>
            <p:ph idx="1"/>
          </p:nvPr>
        </p:nvPicPr>
        <p:blipFill>
          <a:blip r:embed="rId2"/>
          <a:stretch>
            <a:fillRect/>
          </a:stretch>
        </p:blipFill>
        <p:spPr>
          <a:xfrm>
            <a:off x="526365" y="365495"/>
            <a:ext cx="10648408" cy="6115922"/>
          </a:xfrm>
        </p:spPr>
      </p:pic>
    </p:spTree>
    <p:extLst>
      <p:ext uri="{BB962C8B-B14F-4D97-AF65-F5344CB8AC3E}">
        <p14:creationId xmlns:p14="http://schemas.microsoft.com/office/powerpoint/2010/main" val="3079546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xt&#10;&#10;Description automatically generated">
            <a:extLst>
              <a:ext uri="{FF2B5EF4-FFF2-40B4-BE49-F238E27FC236}">
                <a16:creationId xmlns:a16="http://schemas.microsoft.com/office/drawing/2014/main" id="{A10DDABB-8473-0E7D-FF0E-64C930A068F6}"/>
              </a:ext>
            </a:extLst>
          </p:cNvPr>
          <p:cNvPicPr>
            <a:picLocks noChangeAspect="1"/>
          </p:cNvPicPr>
          <p:nvPr/>
        </p:nvPicPr>
        <p:blipFill>
          <a:blip r:embed="rId2"/>
          <a:stretch>
            <a:fillRect/>
          </a:stretch>
        </p:blipFill>
        <p:spPr>
          <a:xfrm>
            <a:off x="748749" y="214771"/>
            <a:ext cx="10440503" cy="6362198"/>
          </a:xfrm>
          <a:prstGeom prst="rect">
            <a:avLst/>
          </a:prstGeom>
        </p:spPr>
      </p:pic>
    </p:spTree>
    <p:extLst>
      <p:ext uri="{BB962C8B-B14F-4D97-AF65-F5344CB8AC3E}">
        <p14:creationId xmlns:p14="http://schemas.microsoft.com/office/powerpoint/2010/main" val="3685080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text, application, email&#10;&#10;Description automatically generated">
            <a:extLst>
              <a:ext uri="{FF2B5EF4-FFF2-40B4-BE49-F238E27FC236}">
                <a16:creationId xmlns:a16="http://schemas.microsoft.com/office/drawing/2014/main" id="{C0EFBDA1-33C3-D0D7-B30C-67ACB4BA2B95}"/>
              </a:ext>
            </a:extLst>
          </p:cNvPr>
          <p:cNvPicPr>
            <a:picLocks noGrp="1" noChangeAspect="1"/>
          </p:cNvPicPr>
          <p:nvPr>
            <p:ph idx="1"/>
          </p:nvPr>
        </p:nvPicPr>
        <p:blipFill>
          <a:blip r:embed="rId2"/>
          <a:stretch>
            <a:fillRect/>
          </a:stretch>
        </p:blipFill>
        <p:spPr>
          <a:xfrm>
            <a:off x="382461" y="398625"/>
            <a:ext cx="11046653" cy="5762531"/>
          </a:xfrm>
        </p:spPr>
      </p:pic>
    </p:spTree>
    <p:extLst>
      <p:ext uri="{BB962C8B-B14F-4D97-AF65-F5344CB8AC3E}">
        <p14:creationId xmlns:p14="http://schemas.microsoft.com/office/powerpoint/2010/main" val="3165155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18">
            <a:extLst>
              <a:ext uri="{FF2B5EF4-FFF2-40B4-BE49-F238E27FC236}">
                <a16:creationId xmlns:a16="http://schemas.microsoft.com/office/drawing/2014/main" id="{89C8D586-1ECD-4981-BED2-97336112C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2">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F6B620-1C1C-2C20-1957-96A176D791C3}"/>
              </a:ext>
            </a:extLst>
          </p:cNvPr>
          <p:cNvSpPr>
            <a:spLocks noGrp="1"/>
          </p:cNvSpPr>
          <p:nvPr>
            <p:ph type="title"/>
          </p:nvPr>
        </p:nvSpPr>
        <p:spPr>
          <a:xfrm>
            <a:off x="7483061" y="1820893"/>
            <a:ext cx="5443151" cy="3354213"/>
          </a:xfrm>
          <a:ln>
            <a:noFill/>
          </a:ln>
        </p:spPr>
        <p:txBody>
          <a:bodyPr>
            <a:normAutofit/>
          </a:bodyPr>
          <a:lstStyle/>
          <a:p>
            <a:r>
              <a:rPr lang="en-US" dirty="0"/>
              <a:t>Thankyou</a:t>
            </a:r>
          </a:p>
        </p:txBody>
      </p:sp>
      <p:pic>
        <p:nvPicPr>
          <p:cNvPr id="12" name="Picture 12" descr="Thank You Teodor the Cat">
            <a:extLst>
              <a:ext uri="{FF2B5EF4-FFF2-40B4-BE49-F238E27FC236}">
                <a16:creationId xmlns:a16="http://schemas.microsoft.com/office/drawing/2014/main" id="{396693C9-44B2-F9BF-0BBE-CDB36D15D9CB}"/>
              </a:ext>
            </a:extLst>
          </p:cNvPr>
          <p:cNvPicPr>
            <a:picLocks noChangeAspect="1"/>
          </p:cNvPicPr>
          <p:nvPr/>
        </p:nvPicPr>
        <p:blipFill rotWithShape="1">
          <a:blip r:embed="rId3"/>
          <a:srcRect l="9666" r="1875"/>
          <a:stretch/>
        </p:blipFill>
        <p:spPr>
          <a:xfrm>
            <a:off x="1" y="10"/>
            <a:ext cx="6066502" cy="6857989"/>
          </a:xfrm>
          <a:prstGeom prst="rect">
            <a:avLst/>
          </a:prstGeom>
        </p:spPr>
      </p:pic>
      <p:grpSp>
        <p:nvGrpSpPr>
          <p:cNvPr id="32" name="Group 20">
            <a:extLst>
              <a:ext uri="{FF2B5EF4-FFF2-40B4-BE49-F238E27FC236}">
                <a16:creationId xmlns:a16="http://schemas.microsoft.com/office/drawing/2014/main" id="{AF001A23-2767-4A31-BD30-56112DE952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2" name="Oval 21">
              <a:extLst>
                <a:ext uri="{FF2B5EF4-FFF2-40B4-BE49-F238E27FC236}">
                  <a16:creationId xmlns:a16="http://schemas.microsoft.com/office/drawing/2014/main" id="{C6BD30CE-7C6B-4C5B-8206-2A912062D6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3" name="Oval 22">
              <a:extLst>
                <a:ext uri="{FF2B5EF4-FFF2-40B4-BE49-F238E27FC236}">
                  <a16:creationId xmlns:a16="http://schemas.microsoft.com/office/drawing/2014/main" id="{7FA45EC6-AD58-4CAF-846D-46D82B614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0346618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2F7BF6-CD39-4568-B8BD-EA8D252E10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9B0F2AC-8567-4D03-BFFC-653DB596C52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350455F8-10A0-4EEF-9BB1-9035E295B16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Madison</Template>
  <TotalTime>0</TotalTime>
  <Words>65</Words>
  <Application>Microsoft Office PowerPoint</Application>
  <PresentationFormat>Widescreen</PresentationFormat>
  <Paragraphs>8</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Calibri</vt:lpstr>
      <vt:lpstr>Rockwell</vt:lpstr>
      <vt:lpstr>Rockwell Condensed</vt:lpstr>
      <vt:lpstr>Rockwell Extra Bold</vt:lpstr>
      <vt:lpstr>Wingdings</vt:lpstr>
      <vt:lpstr>Wood Type</vt:lpstr>
      <vt:lpstr>Spam SMS detection</vt:lpstr>
      <vt:lpstr>STEPS:</vt:lpstr>
      <vt:lpstr>Need:</vt:lpstr>
      <vt:lpstr>Snapshot of code</vt:lpstr>
      <vt:lpstr>PowerPoint Presentation</vt:lpstr>
      <vt:lpstr>PowerPoint Presentation</vt:lpstr>
      <vt:lpstr>PowerPoint Presentation</vt:lpstr>
      <vt:lpstr>PowerPoint Presentation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Aditi Mittal</cp:lastModifiedBy>
  <cp:revision>88</cp:revision>
  <dcterms:created xsi:type="dcterms:W3CDTF">2022-06-30T21:35:27Z</dcterms:created>
  <dcterms:modified xsi:type="dcterms:W3CDTF">2022-07-02T15:19:56Z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