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9" d="100"/>
          <a:sy n="79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8EBE-9869-4252-8BBD-25174D6BC1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9479-8E3D-4223-A8C9-271FB96A2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Research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583 April 20,2017</a:t>
            </a:r>
          </a:p>
          <a:p>
            <a:r>
              <a:rPr lang="en-US" dirty="0" smtClean="0"/>
              <a:t>Aditi Mallavarapu, </a:t>
            </a:r>
            <a:r>
              <a:rPr lang="en-US" dirty="0" err="1" smtClean="0"/>
              <a:t>Suganya</a:t>
            </a:r>
            <a:r>
              <a:rPr lang="en-US" dirty="0" smtClean="0"/>
              <a:t> </a:t>
            </a:r>
            <a:r>
              <a:rPr lang="en-US" dirty="0" err="1" smtClean="0"/>
              <a:t>Sivakumar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Removed tweets labelled 2</a:t>
            </a:r>
          </a:p>
          <a:p>
            <a:r>
              <a:rPr lang="en-US" dirty="0" err="1" smtClean="0"/>
              <a:t>Lemmatisation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78" y="27092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Models and Evaluations: Romney Training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494763"/>
              </p:ext>
            </p:extLst>
          </p:nvPr>
        </p:nvGraphicFramePr>
        <p:xfrm>
          <a:off x="1596818" y="145644"/>
          <a:ext cx="8656319" cy="77320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8256"/>
                <a:gridCol w="1072896"/>
                <a:gridCol w="743712"/>
                <a:gridCol w="816864"/>
                <a:gridCol w="1085088"/>
                <a:gridCol w="845257"/>
                <a:gridCol w="839243"/>
                <a:gridCol w="1205003"/>
              </a:tblGrid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</a:t>
                      </a:r>
                      <a:r>
                        <a:rPr lang="en-US" b="1" baseline="0" dirty="0" smtClean="0"/>
                        <a:t> Forest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Adaboost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 RBF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0.582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Unigram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Bigram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Linear SVM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0.610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Naïve Bayes Trigram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Decision trees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Multinomial Naïve Bayes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 Nearest Neighbors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Bernoulli Naïve Bayes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4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04" y="145669"/>
            <a:ext cx="10515600" cy="1325563"/>
          </a:xfrm>
        </p:spPr>
        <p:txBody>
          <a:bodyPr/>
          <a:lstStyle/>
          <a:p>
            <a:r>
              <a:rPr lang="en-US" dirty="0"/>
              <a:t>Models and Evaluations: </a:t>
            </a:r>
            <a:r>
              <a:rPr lang="en-US" dirty="0" smtClean="0"/>
              <a:t>Obama </a:t>
            </a:r>
            <a:r>
              <a:rPr lang="en-US" dirty="0"/>
              <a:t>Training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938682"/>
              </p:ext>
            </p:extLst>
          </p:nvPr>
        </p:nvGraphicFramePr>
        <p:xfrm>
          <a:off x="1166590" y="1471232"/>
          <a:ext cx="8656319" cy="78083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48256"/>
                <a:gridCol w="1072896"/>
                <a:gridCol w="743712"/>
                <a:gridCol w="816864"/>
                <a:gridCol w="1085088"/>
                <a:gridCol w="845257"/>
                <a:gridCol w="901874"/>
                <a:gridCol w="1142372"/>
              </a:tblGrid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F1 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AdaBoost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60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 RBF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Unigram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Bigram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Linear SVM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Naïve Bayes Trigram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Multinomial Naïve Bayes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0.568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Decision</a:t>
                      </a:r>
                      <a:r>
                        <a:rPr lang="en-US" b="1" baseline="0" dirty="0" smtClean="0"/>
                        <a:t> Trees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 Nearest Neighbors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0.491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98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Bernoulli Naïve Bayes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0.603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72" y="-539840"/>
            <a:ext cx="8681456" cy="79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269</Words>
  <Application>Microsoft Office PowerPoint</Application>
  <PresentationFormat>Widescreen</PresentationFormat>
  <Paragraphs>204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Sentiment Analysis Research Project</vt:lpstr>
      <vt:lpstr>Preprocessing</vt:lpstr>
      <vt:lpstr>Models and Evaluations: Romney Training Data</vt:lpstr>
      <vt:lpstr>Models and Evaluations: Obama Training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Research Project</dc:title>
  <dc:creator>Aditi Mallavarapu</dc:creator>
  <cp:lastModifiedBy>Aditi Mallavarapu</cp:lastModifiedBy>
  <cp:revision>101</cp:revision>
  <dcterms:created xsi:type="dcterms:W3CDTF">2017-04-03T18:56:17Z</dcterms:created>
  <dcterms:modified xsi:type="dcterms:W3CDTF">2017-04-27T21:55:08Z</dcterms:modified>
</cp:coreProperties>
</file>