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5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8EBE-9869-4252-8BBD-25174D6BC15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583 April 20,2017</a:t>
            </a:r>
          </a:p>
          <a:p>
            <a:r>
              <a:rPr lang="en-US" dirty="0" smtClean="0"/>
              <a:t>Aditi Mallavarapu, </a:t>
            </a:r>
            <a:r>
              <a:rPr lang="en-US" dirty="0" err="1" smtClean="0"/>
              <a:t>Suganya</a:t>
            </a:r>
            <a:r>
              <a:rPr lang="en-US" dirty="0" smtClean="0"/>
              <a:t> </a:t>
            </a:r>
            <a:r>
              <a:rPr lang="en-US" dirty="0" err="1" smtClean="0"/>
              <a:t>Sivakumar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Removed tweets labelled 2</a:t>
            </a:r>
          </a:p>
          <a:p>
            <a:r>
              <a:rPr lang="en-US" dirty="0" err="1" smtClean="0"/>
              <a:t>Lemmatisation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78" y="2709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Models and Evaluations: Romney Training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533563"/>
              </p:ext>
            </p:extLst>
          </p:nvPr>
        </p:nvGraphicFramePr>
        <p:xfrm>
          <a:off x="1868048" y="1596492"/>
          <a:ext cx="8656319" cy="4724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8256"/>
                <a:gridCol w="1072896"/>
                <a:gridCol w="743712"/>
                <a:gridCol w="816864"/>
                <a:gridCol w="1085088"/>
                <a:gridCol w="845257"/>
                <a:gridCol w="839243"/>
                <a:gridCol w="1205003"/>
              </a:tblGrid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AdaBoost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 RBF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Unigram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</a:t>
                      </a:r>
                      <a:r>
                        <a:rPr lang="en-US" b="1" dirty="0" smtClean="0"/>
                        <a:t>Bayes </a:t>
                      </a:r>
                      <a:r>
                        <a:rPr lang="en-US" b="1" dirty="0" smtClean="0"/>
                        <a:t>Bigram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0.609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4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04" y="145669"/>
            <a:ext cx="10515600" cy="1325563"/>
          </a:xfrm>
        </p:spPr>
        <p:txBody>
          <a:bodyPr/>
          <a:lstStyle/>
          <a:p>
            <a:r>
              <a:rPr lang="en-US" dirty="0"/>
              <a:t>Models and Evaluations: </a:t>
            </a:r>
            <a:r>
              <a:rPr lang="en-US" dirty="0" smtClean="0"/>
              <a:t>Obama </a:t>
            </a:r>
            <a:r>
              <a:rPr lang="en-US" dirty="0"/>
              <a:t>Training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13919"/>
              </p:ext>
            </p:extLst>
          </p:nvPr>
        </p:nvGraphicFramePr>
        <p:xfrm>
          <a:off x="1166590" y="1377537"/>
          <a:ext cx="8656319" cy="46660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8256"/>
                <a:gridCol w="1072896"/>
                <a:gridCol w="743712"/>
                <a:gridCol w="816864"/>
                <a:gridCol w="1085088"/>
                <a:gridCol w="845257"/>
                <a:gridCol w="901874"/>
                <a:gridCol w="1142372"/>
              </a:tblGrid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AdaBoost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 RBF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Unigram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Bigram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171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Sentiment Analysis Research Project</vt:lpstr>
      <vt:lpstr>Preprocessing</vt:lpstr>
      <vt:lpstr>Models and Evaluations: Romney Training Data</vt:lpstr>
      <vt:lpstr>Models and Evaluations: Obama Training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Research Project</dc:title>
  <dc:creator>Aditi Mallavarapu</dc:creator>
  <cp:lastModifiedBy>Aditi Mallavarapu</cp:lastModifiedBy>
  <cp:revision>91</cp:revision>
  <dcterms:created xsi:type="dcterms:W3CDTF">2017-04-03T18:56:17Z</dcterms:created>
  <dcterms:modified xsi:type="dcterms:W3CDTF">2017-04-19T19:32:26Z</dcterms:modified>
</cp:coreProperties>
</file>