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8EBE-9869-4252-8BBD-25174D6BC15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Research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583 April 4,2017</a:t>
            </a:r>
          </a:p>
          <a:p>
            <a:r>
              <a:rPr lang="en-US" dirty="0" smtClean="0"/>
              <a:t>Aditi Mallavarapu, </a:t>
            </a:r>
            <a:r>
              <a:rPr lang="en-US" dirty="0" err="1" smtClean="0"/>
              <a:t>Suganya</a:t>
            </a:r>
            <a:r>
              <a:rPr lang="en-US" dirty="0" smtClean="0"/>
              <a:t> </a:t>
            </a:r>
            <a:r>
              <a:rPr lang="en-US" dirty="0" err="1" smtClean="0"/>
              <a:t>Sivakumar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0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Date and Time fields</a:t>
            </a:r>
          </a:p>
          <a:p>
            <a:r>
              <a:rPr lang="en-US" dirty="0" smtClean="0"/>
              <a:t>HTML Tags</a:t>
            </a:r>
          </a:p>
          <a:p>
            <a:r>
              <a:rPr lang="en-US" dirty="0" smtClean="0"/>
              <a:t>Punctuation marks</a:t>
            </a:r>
          </a:p>
          <a:p>
            <a:r>
              <a:rPr lang="en-US" dirty="0" smtClean="0"/>
              <a:t>Digits</a:t>
            </a:r>
          </a:p>
          <a:p>
            <a:r>
              <a:rPr lang="en-US" dirty="0" smtClean="0"/>
              <a:t>Non-asci Characters (emoji)</a:t>
            </a:r>
          </a:p>
          <a:p>
            <a:r>
              <a:rPr lang="en-US" dirty="0" smtClean="0"/>
              <a:t>Hyperlinks</a:t>
            </a:r>
          </a:p>
          <a:p>
            <a:r>
              <a:rPr lang="en-US" dirty="0" smtClean="0"/>
              <a:t>Stop-words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Remove trailing white spaces, new lines, tabs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3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Evaluations: Obama Training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428829"/>
              </p:ext>
            </p:extLst>
          </p:nvPr>
        </p:nvGraphicFramePr>
        <p:xfrm>
          <a:off x="597408" y="1825622"/>
          <a:ext cx="10756392" cy="41854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9098"/>
                <a:gridCol w="2689098"/>
                <a:gridCol w="2689098"/>
                <a:gridCol w="2689098"/>
              </a:tblGrid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0.263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 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0.531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K- Nearest</a:t>
                      </a:r>
                      <a:r>
                        <a:rPr lang="en-US" baseline="0" dirty="0" smtClean="0"/>
                        <a:t>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0.484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Bernoulli 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0.547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Machines</a:t>
                      </a:r>
                    </a:p>
                    <a:p>
                      <a:r>
                        <a:rPr lang="en-US" baseline="0" dirty="0" smtClean="0"/>
                        <a:t>(Linear)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4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Evaluations: Romney Training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212424"/>
              </p:ext>
            </p:extLst>
          </p:nvPr>
        </p:nvGraphicFramePr>
        <p:xfrm>
          <a:off x="597408" y="1825622"/>
          <a:ext cx="10756392" cy="41854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9098"/>
                <a:gridCol w="2689098"/>
                <a:gridCol w="2689098"/>
                <a:gridCol w="2689098"/>
              </a:tblGrid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0.306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 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0.484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K- Nearest</a:t>
                      </a:r>
                      <a:r>
                        <a:rPr lang="en-US" baseline="0" dirty="0" smtClean="0"/>
                        <a:t>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0.482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Bernoulli 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</a:t>
                      </a:r>
                      <a:endParaRPr lang="en-US" dirty="0"/>
                    </a:p>
                  </a:txBody>
                  <a:tcPr/>
                </a:tc>
              </a:tr>
              <a:tr h="590895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Vector Machines</a:t>
                      </a:r>
                    </a:p>
                    <a:p>
                      <a:r>
                        <a:rPr lang="en-US" baseline="0" dirty="0" smtClean="0"/>
                        <a:t>(Linear)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Boost</a:t>
            </a:r>
          </a:p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Support Vector Machine </a:t>
            </a:r>
          </a:p>
          <a:p>
            <a:pPr lvl="1"/>
            <a:r>
              <a:rPr lang="en-US" dirty="0" smtClean="0"/>
              <a:t>Radial Bias Function Kernel</a:t>
            </a:r>
          </a:p>
          <a:p>
            <a:pPr lvl="1"/>
            <a:r>
              <a:rPr lang="en-US" dirty="0" smtClean="0"/>
              <a:t>Polynomial Kernel</a:t>
            </a:r>
          </a:p>
          <a:p>
            <a:r>
              <a:rPr lang="en-US" dirty="0" smtClean="0"/>
              <a:t>Neural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158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Sentiment Analysis Research Project</vt:lpstr>
      <vt:lpstr>Preprocessing</vt:lpstr>
      <vt:lpstr>Models and Evaluations: Obama Training Data</vt:lpstr>
      <vt:lpstr>Models and Evaluations: Romney Training Data</vt:lpstr>
      <vt:lpstr>Other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Research Project</dc:title>
  <dc:creator>Aditi Mallavarapu</dc:creator>
  <cp:lastModifiedBy>Aditi Mallavarapu</cp:lastModifiedBy>
  <cp:revision>46</cp:revision>
  <dcterms:created xsi:type="dcterms:W3CDTF">2017-04-03T18:56:17Z</dcterms:created>
  <dcterms:modified xsi:type="dcterms:W3CDTF">2017-04-07T00:46:01Z</dcterms:modified>
</cp:coreProperties>
</file>