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2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1DAC-713E-AC47-B920-B11804D8FD45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8D9E-3045-0C41-9D9D-66963F05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58D9E-3045-0C41-9D9D-66963F058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7D69-465D-EF4F-9325-6CD11F07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8A8F5-E7F4-9B43-8DDF-33971366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9CDD-0F00-7741-975C-E48FB51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FFC8-0602-E440-8038-779CE33D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C522-F1E5-AC41-9B59-E44181A4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4720-F103-D24B-91C0-468BA795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E7B17-0279-DD4C-9EBD-F9EB48D9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CF28-F38A-834D-B869-BA8F80BB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F2BD-F1B2-9A43-BA38-D989884E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0162-36A2-9943-A65B-F1F418D3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0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E58B-FDA4-274B-8B85-258A7C2E1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7D046-2834-EB4A-87FA-57421E1FD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A9BC-AE84-8D4A-844B-C7650063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5149-E0B2-DC48-907F-6154335F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39F6-EB51-0A41-9E2D-1349EDAE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AD43-019F-EA4F-8F3C-64056D2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1E86-6D32-F741-B11A-BEDE76E7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BA4-8377-EF4E-9796-BA1EA7F3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9CAB-753C-B54A-871C-53290F2A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E63C-6108-DD4F-96A3-9A723AD1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90E7-B2A5-2945-A2BA-9EB9771D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CE25-B8A0-A54A-8628-1F21A618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21A7-9319-254B-9651-D6E4898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8677-FAD1-CB45-9D1F-0810049B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4D81-7B41-1445-A6E4-527FC4EB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2E3B-5418-3D42-8EDC-3E803E3E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BD85-1932-DB47-B484-0146EDE9B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57C11-ACF0-AC45-8E52-26A51F13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1B058-D4FB-3E47-94CD-28ECAE8C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E0AB-BCD0-2C42-A2E9-34DDB7AF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7781-3FD0-8640-B2CE-1A1A4970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3A77-6757-5B4A-A73C-591D634C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64F-B301-E648-A314-976201F5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886D2-1CD1-D946-B701-4AC3D38A8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68733-055D-A549-9714-A105C1867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F4567-78CB-614E-9D79-4B6AB22A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8AF5D-5DD8-DB44-84EB-50180E9D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EE519-99B0-AD43-89FD-A3B3BCB3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BA5ED-0011-8644-8BA6-A5E06C20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3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BFED-23F0-2440-989B-81D4D2E8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931F-1326-D24B-A1E3-AA9FA0C8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F45F3-01A1-744E-B3E4-E0C32E3B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34A69-7343-C44B-911D-43962629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83326-A121-8744-8ECF-A7A72974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A35C-81F7-DD4A-8427-EF9F0137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CA5E2-2E0B-934B-BF91-E68BBA0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D0AF-2F77-BA49-8507-E11DB624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4C4C-7D7B-2F48-A954-9DF4C3FC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B4FE-299D-9A4C-B17B-A14E1049E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EF2F1-9BCA-DD4B-9203-B048BFC6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8D32-88E2-B149-89C1-3685FD9E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ED89-2D62-C64D-95F2-F3D9A74B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8C4B-18FF-FF40-9BA5-5CDE7B0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690A4-F727-5449-92F6-DC5D7BC41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374E5-4F50-3B4F-B486-F35F16C5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FE95-0E92-9D42-939A-3966C7AD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F979-355A-EE47-B35E-A3177A7D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6568-5B00-DF4F-8B6E-DD26022D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0029-BBA0-3543-9BE5-8119AE51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4F83-7730-DD43-8283-F855F5E0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8D98-860B-A64E-BF53-E4F361874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27B4-F8DB-D240-B035-95E88E1E54F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53CD-CCE0-3C46-9CA3-CF502E405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338F-674A-F54D-AC2F-E3C65048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CD05-D38C-854D-9BB6-9AF03DFB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BBFA1-E454-DC4C-991A-1E9D37F9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026" y="-178904"/>
            <a:ext cx="12351026" cy="70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113C8-6C13-9540-982D-EFFA00D7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7CB18E-BB48-9B4D-ACDE-26EC162B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6" y="-60513"/>
            <a:ext cx="12299576" cy="70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3A29C-4886-F342-959F-F6AF7928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CF9A0-38A1-D043-84B2-D96F3796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9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72146-DDE5-914A-9A64-B9477CBE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6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66CF40-B1F5-6844-AB4B-494B8915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8B343-71F9-FC40-AFCF-B99D4E86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6943F-1957-5143-8D24-009C9D7C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2023-07-22T14:58:02Z</dcterms:created>
  <dcterms:modified xsi:type="dcterms:W3CDTF">2023-07-22T15:04:06Z</dcterms:modified>
</cp:coreProperties>
</file>