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9" d="100"/>
          <a:sy n="99" d="100"/>
        </p:scale>
        <p:origin x="16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708-3769-8718-76BD-06928DC2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0E5D0-DAC1-F336-BB78-AEA25E58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6662-F2BE-599C-7434-D18059A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49CD-08E9-1A0D-C582-7CB1D523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A1C8-281C-E795-6628-087EDCD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78C0-1B10-C3BC-6DA2-4560035D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C31DE-E900-8EE5-F4F3-A2E47C12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6783-8891-91D5-C2DE-9F424761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BD8-7931-9157-0D1D-A323315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90A7-DD8E-92F7-8912-D8D54125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C516-ACD3-C777-A9A3-5F303C590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5938D-0242-A0A5-5348-680C47F77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A39E-DBB6-AD70-618D-E7812E0A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5183-DFED-F785-5EA6-D12227C7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6FEF-9AFD-AC98-A835-9F6B3A90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0216-EC24-0AD3-37CB-FAFBCB3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B375-B085-F847-7445-300F2D22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00DA-F257-25D7-8450-D9902640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442D-EBE4-FC5E-677C-C039D11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2BA6-201F-7E9B-F48A-80D6E672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4F6B-D93A-0D45-7818-CB84E239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5FBDF-A6DF-E1EA-2BAE-125EE531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2E2B-8BFB-A11D-C999-EADC2E8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E817-ABCA-CCB8-4515-EAC1E258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4DFD-C2E4-B781-8B58-A5C68C9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1C01-E03E-15FD-D58A-866AEE35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660-A64A-93DB-C28C-FE47CC199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91250-85E0-1451-F764-E454A300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7359-97D9-BE4A-E99F-80020C54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7578-5899-172A-2046-4E3D9F5A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79782-96D1-D303-62E3-FA67DED3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6569-F4BE-B9F3-6256-04EE0906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B1FF-857A-CAFC-3C89-E3A6B920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2AA0-EE83-604D-DC92-B71D0552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B8B5D-54C9-EF3E-830E-98835171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193D0-D4D7-DEFE-8E3A-284FD6586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0DF1C-8363-C7EA-CFE9-37CDF5D8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15B24-FF79-9D93-3A83-B05B6A7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9D7FA-AAB1-DE93-2FF0-3748CBDD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6B0A-6693-D2C3-BE20-9B54B35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1F2A-CAFC-FCDC-9CF9-1249A12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5E9FD-472F-DC77-7770-35A36646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A091-76C6-BCEC-91D9-193C0640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3A3A8-F7DA-CC4F-AACD-727450A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AACFE-F032-F6C5-452E-AA05B37B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4E164-3CB3-A1C8-3623-E502518A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068-226E-074F-E30F-63E72A91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266D-97B4-6101-937E-21BD891E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4204-6732-4C0D-2BD2-D6E5D998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3612-3ED7-EDBD-B1D0-065EECCB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CA16-7D59-82AB-E658-32C8F618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CD89-C915-8BB4-3C4A-6BEEBA0B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598C-6329-C195-ABE2-9129FC25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3E29D-D838-2806-57A5-16382F057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B2508-632E-E596-D138-8370A981B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F735-FA5D-9A62-3C14-6F4BBC66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2F38-4626-E71D-B270-C4D3C8E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CCE3-1F6A-3966-F460-0BB6DD2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DB9E-9DDF-F980-BF21-A2C56FF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49A-34EA-A704-E771-5D9FC300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84AE5-8453-D32E-C8D9-039DD35F1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08B1F-CA49-1B47-B8DF-719133ED56F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1BC2-C067-175E-8649-FC31A406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9B0C-7AF7-6781-7D1E-5D9C9E95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3931B-9EB7-134F-B58B-8D6E55D6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7750E-00B1-D806-C2CA-E5569BEBFA61}"/>
              </a:ext>
            </a:extLst>
          </p:cNvPr>
          <p:cNvSpPr/>
          <p:nvPr/>
        </p:nvSpPr>
        <p:spPr>
          <a:xfrm>
            <a:off x="6849848" y="86513"/>
            <a:ext cx="2679491" cy="6382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AI is an umbrella term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70504D-0306-9100-C21A-F31EA5058CBE}"/>
              </a:ext>
            </a:extLst>
          </p:cNvPr>
          <p:cNvSpPr/>
          <p:nvPr/>
        </p:nvSpPr>
        <p:spPr>
          <a:xfrm>
            <a:off x="7336214" y="475552"/>
            <a:ext cx="1008993" cy="436587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9D63A0-0C68-F049-901E-85C5C70EC3DF}"/>
              </a:ext>
            </a:extLst>
          </p:cNvPr>
          <p:cNvSpPr/>
          <p:nvPr/>
        </p:nvSpPr>
        <p:spPr>
          <a:xfrm>
            <a:off x="7336215" y="4954260"/>
            <a:ext cx="2028497" cy="151474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62E6059-C22E-F391-A989-D21F5E199CE3}"/>
              </a:ext>
            </a:extLst>
          </p:cNvPr>
          <p:cNvSpPr/>
          <p:nvPr/>
        </p:nvSpPr>
        <p:spPr>
          <a:xfrm>
            <a:off x="2207174" y="462450"/>
            <a:ext cx="4550087" cy="596725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853A5-3C02-F582-98C4-CEDEA60742E2}"/>
              </a:ext>
            </a:extLst>
          </p:cNvPr>
          <p:cNvSpPr/>
          <p:nvPr/>
        </p:nvSpPr>
        <p:spPr>
          <a:xfrm>
            <a:off x="7382580" y="1271085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3C58B-75A1-72C3-D69D-15CBB32753EC}"/>
              </a:ext>
            </a:extLst>
          </p:cNvPr>
          <p:cNvSpPr/>
          <p:nvPr/>
        </p:nvSpPr>
        <p:spPr>
          <a:xfrm>
            <a:off x="7382580" y="1927981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Deep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CA84E-8018-74C3-FF39-3A42027D7EA3}"/>
              </a:ext>
            </a:extLst>
          </p:cNvPr>
          <p:cNvSpPr/>
          <p:nvPr/>
        </p:nvSpPr>
        <p:spPr>
          <a:xfrm>
            <a:off x="7382579" y="2584877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3B9B5-D156-6CA9-1900-7B8E23960780}"/>
              </a:ext>
            </a:extLst>
          </p:cNvPr>
          <p:cNvSpPr/>
          <p:nvPr/>
        </p:nvSpPr>
        <p:spPr>
          <a:xfrm>
            <a:off x="7382579" y="3241773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AGI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CCCE0-98A2-1150-CFE6-A47D4B9D92C0}"/>
              </a:ext>
            </a:extLst>
          </p:cNvPr>
          <p:cNvSpPr/>
          <p:nvPr/>
        </p:nvSpPr>
        <p:spPr>
          <a:xfrm>
            <a:off x="7382579" y="3898669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7873-51E1-AB16-0EE8-C4955813C44D}"/>
              </a:ext>
            </a:extLst>
          </p:cNvPr>
          <p:cNvSpPr/>
          <p:nvPr/>
        </p:nvSpPr>
        <p:spPr>
          <a:xfrm>
            <a:off x="8345207" y="5640439"/>
            <a:ext cx="879654" cy="551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AFE955-68C6-6D39-07B2-88B4B8C7F82B}"/>
              </a:ext>
            </a:extLst>
          </p:cNvPr>
          <p:cNvSpPr/>
          <p:nvPr/>
        </p:nvSpPr>
        <p:spPr>
          <a:xfrm>
            <a:off x="194442" y="470335"/>
            <a:ext cx="2028496" cy="5959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Understand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9529F7-340A-C17F-0C32-20124C0EA992}"/>
              </a:ext>
            </a:extLst>
          </p:cNvPr>
          <p:cNvSpPr/>
          <p:nvPr/>
        </p:nvSpPr>
        <p:spPr>
          <a:xfrm>
            <a:off x="762000" y="1006362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04032-EF74-9F7C-7D52-49BFDDF95EF1}"/>
              </a:ext>
            </a:extLst>
          </p:cNvPr>
          <p:cNvSpPr/>
          <p:nvPr/>
        </p:nvSpPr>
        <p:spPr>
          <a:xfrm>
            <a:off x="762000" y="1663258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B557E0-4F63-37F5-523D-272BA29CE345}"/>
              </a:ext>
            </a:extLst>
          </p:cNvPr>
          <p:cNvSpPr/>
          <p:nvPr/>
        </p:nvSpPr>
        <p:spPr>
          <a:xfrm>
            <a:off x="761999" y="2320154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1E55FC-B8E5-E293-EF36-78441F980BE6}"/>
              </a:ext>
            </a:extLst>
          </p:cNvPr>
          <p:cNvSpPr/>
          <p:nvPr/>
        </p:nvSpPr>
        <p:spPr>
          <a:xfrm>
            <a:off x="761999" y="2977050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220C0-A971-92A7-E7F8-B51FD9E658BF}"/>
              </a:ext>
            </a:extLst>
          </p:cNvPr>
          <p:cNvSpPr/>
          <p:nvPr/>
        </p:nvSpPr>
        <p:spPr>
          <a:xfrm>
            <a:off x="761999" y="3633946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Audio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C0CC1-735B-A544-136C-DEA6031ED137}"/>
              </a:ext>
            </a:extLst>
          </p:cNvPr>
          <p:cNvSpPr/>
          <p:nvPr/>
        </p:nvSpPr>
        <p:spPr>
          <a:xfrm>
            <a:off x="761998" y="4290842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Non Relational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EF30F-89CD-D786-5647-45DCF4D275E7}"/>
              </a:ext>
            </a:extLst>
          </p:cNvPr>
          <p:cNvSpPr/>
          <p:nvPr/>
        </p:nvSpPr>
        <p:spPr>
          <a:xfrm>
            <a:off x="761997" y="4947738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4593E-64C3-FEEC-A5D1-8528856B89CC}"/>
              </a:ext>
            </a:extLst>
          </p:cNvPr>
          <p:cNvSpPr/>
          <p:nvPr/>
        </p:nvSpPr>
        <p:spPr>
          <a:xfrm>
            <a:off x="761997" y="5604634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Traditional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111E4-1CF2-59CF-DD81-E1C95EAC4C16}"/>
              </a:ext>
            </a:extLst>
          </p:cNvPr>
          <p:cNvSpPr/>
          <p:nvPr/>
        </p:nvSpPr>
        <p:spPr>
          <a:xfrm>
            <a:off x="2343805" y="1826167"/>
            <a:ext cx="893379" cy="580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Engineers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DB5552-0AAE-F512-BA15-A3017B3536A7}"/>
              </a:ext>
            </a:extLst>
          </p:cNvPr>
          <p:cNvSpPr/>
          <p:nvPr/>
        </p:nvSpPr>
        <p:spPr>
          <a:xfrm>
            <a:off x="2207174" y="462451"/>
            <a:ext cx="893379" cy="117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REST</a:t>
            </a:r>
          </a:p>
          <a:p>
            <a:pPr algn="ctr"/>
            <a:r>
              <a:rPr lang="en-US" sz="800" dirty="0"/>
              <a:t>Batches</a:t>
            </a:r>
          </a:p>
          <a:p>
            <a:pPr algn="ctr"/>
            <a:r>
              <a:rPr lang="en-US" sz="800" dirty="0"/>
              <a:t>SFTP</a:t>
            </a:r>
          </a:p>
          <a:p>
            <a:pPr algn="ctr"/>
            <a:r>
              <a:rPr lang="en-US" sz="800" dirty="0"/>
              <a:t>Bucket</a:t>
            </a:r>
          </a:p>
          <a:p>
            <a:pPr algn="ctr"/>
            <a:r>
              <a:rPr lang="en-US" sz="800" dirty="0"/>
              <a:t>SQL</a:t>
            </a:r>
          </a:p>
          <a:p>
            <a:pPr algn="ctr"/>
            <a:r>
              <a:rPr lang="en-US" sz="800" dirty="0"/>
              <a:t>Python notebook</a:t>
            </a:r>
          </a:p>
          <a:p>
            <a:pPr algn="ctr"/>
            <a:r>
              <a:rPr lang="en-US" sz="800" dirty="0"/>
              <a:t>DB Systems</a:t>
            </a:r>
          </a:p>
          <a:p>
            <a:pPr algn="ctr"/>
            <a:endParaRPr lang="en-US" sz="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FE49094-EB15-59E8-EB54-5A8816B7A0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3100553" y="1052346"/>
            <a:ext cx="136631" cy="1064172"/>
          </a:xfrm>
          <a:prstGeom prst="bentConnector3">
            <a:avLst>
              <a:gd name="adj1" fmla="val -1673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181952B-8385-881E-7C91-6F640A418EED}"/>
              </a:ext>
            </a:extLst>
          </p:cNvPr>
          <p:cNvSpPr/>
          <p:nvPr/>
        </p:nvSpPr>
        <p:spPr>
          <a:xfrm>
            <a:off x="2338551" y="4226466"/>
            <a:ext cx="893379" cy="580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FD869-6DDF-AEAB-BA88-D3E167171819}"/>
              </a:ext>
            </a:extLst>
          </p:cNvPr>
          <p:cNvSpPr/>
          <p:nvPr/>
        </p:nvSpPr>
        <p:spPr>
          <a:xfrm>
            <a:off x="2338550" y="4924096"/>
            <a:ext cx="893379" cy="1484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Pipline</a:t>
            </a:r>
            <a:endParaRPr lang="en-US" sz="800" dirty="0"/>
          </a:p>
          <a:p>
            <a:pPr algn="ctr"/>
            <a:r>
              <a:rPr lang="en-US" sz="800" dirty="0"/>
              <a:t>Data Infra</a:t>
            </a:r>
          </a:p>
          <a:p>
            <a:pPr algn="ctr"/>
            <a:r>
              <a:rPr lang="en-US" sz="800" dirty="0"/>
              <a:t>Informatica</a:t>
            </a:r>
          </a:p>
          <a:p>
            <a:pPr algn="ctr"/>
            <a:r>
              <a:rPr lang="en-US" sz="800" dirty="0"/>
              <a:t>Data Fabric</a:t>
            </a:r>
          </a:p>
          <a:p>
            <a:pPr algn="ctr"/>
            <a:r>
              <a:rPr lang="en-US" sz="800" dirty="0"/>
              <a:t>Tools</a:t>
            </a:r>
          </a:p>
          <a:p>
            <a:pPr algn="ctr"/>
            <a:r>
              <a:rPr lang="en-US" sz="800" dirty="0"/>
              <a:t>Python</a:t>
            </a:r>
          </a:p>
          <a:p>
            <a:pPr algn="ctr"/>
            <a:r>
              <a:rPr lang="en-US" sz="800" dirty="0"/>
              <a:t>Stream</a:t>
            </a:r>
          </a:p>
          <a:p>
            <a:pPr algn="ctr"/>
            <a:r>
              <a:rPr lang="en-US" sz="800" dirty="0"/>
              <a:t>Queue</a:t>
            </a:r>
          </a:p>
          <a:p>
            <a:pPr algn="ctr"/>
            <a:r>
              <a:rPr lang="en-US" sz="800" dirty="0"/>
              <a:t>Azure Function</a:t>
            </a:r>
          </a:p>
          <a:p>
            <a:pPr algn="ctr"/>
            <a:endParaRPr lang="en-US" sz="800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B97C220-0158-6CF0-13E2-C00C808BC325}"/>
              </a:ext>
            </a:extLst>
          </p:cNvPr>
          <p:cNvCxnSpPr>
            <a:stCxn id="37" idx="3"/>
            <a:endCxn id="36" idx="3"/>
          </p:cNvCxnSpPr>
          <p:nvPr/>
        </p:nvCxnSpPr>
        <p:spPr>
          <a:xfrm flipV="1">
            <a:off x="3231929" y="4516817"/>
            <a:ext cx="1" cy="114957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84905C2-6CF2-921D-1FDC-B11DE8D734C1}"/>
              </a:ext>
            </a:extLst>
          </p:cNvPr>
          <p:cNvCxnSpPr>
            <a:stCxn id="36" idx="0"/>
          </p:cNvCxnSpPr>
          <p:nvPr/>
        </p:nvCxnSpPr>
        <p:spPr>
          <a:xfrm rot="5400000" flipH="1" flipV="1">
            <a:off x="2481098" y="3917071"/>
            <a:ext cx="613538" cy="52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5F3F946-4AD7-4E73-1F16-3C7877E109F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2371393" y="2825969"/>
            <a:ext cx="83820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4C54A73A-0CF3-1913-16EB-CF561FD895A0}"/>
              </a:ext>
            </a:extLst>
          </p:cNvPr>
          <p:cNvSpPr/>
          <p:nvPr/>
        </p:nvSpPr>
        <p:spPr>
          <a:xfrm>
            <a:off x="4377576" y="3128796"/>
            <a:ext cx="1991676" cy="59646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46" name="Direct Access Storage 45">
            <a:extLst>
              <a:ext uri="{FF2B5EF4-FFF2-40B4-BE49-F238E27FC236}">
                <a16:creationId xmlns:a16="http://schemas.microsoft.com/office/drawing/2014/main" id="{49F36DC4-A397-61C8-114B-55A6F4D6205B}"/>
              </a:ext>
            </a:extLst>
          </p:cNvPr>
          <p:cNvSpPr/>
          <p:nvPr/>
        </p:nvSpPr>
        <p:spPr>
          <a:xfrm>
            <a:off x="2233466" y="3128796"/>
            <a:ext cx="1697421" cy="677914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Pipeline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23B4C2-4CA7-431E-C090-D86A73910BC1}"/>
              </a:ext>
            </a:extLst>
          </p:cNvPr>
          <p:cNvSpPr/>
          <p:nvPr/>
        </p:nvSpPr>
        <p:spPr>
          <a:xfrm>
            <a:off x="4984523" y="1826167"/>
            <a:ext cx="893379" cy="580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Engineers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2BA6B0-0813-FC2B-C592-2F4C6FC3148A}"/>
              </a:ext>
            </a:extLst>
          </p:cNvPr>
          <p:cNvSpPr/>
          <p:nvPr/>
        </p:nvSpPr>
        <p:spPr>
          <a:xfrm>
            <a:off x="4979252" y="462450"/>
            <a:ext cx="893379" cy="12008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Modeling</a:t>
            </a:r>
          </a:p>
          <a:p>
            <a:pPr algn="ctr"/>
            <a:r>
              <a:rPr lang="en-US" sz="800" dirty="0"/>
              <a:t>Data Segregation</a:t>
            </a:r>
          </a:p>
          <a:p>
            <a:pPr algn="ctr"/>
            <a:r>
              <a:rPr lang="en-US" sz="800" dirty="0"/>
              <a:t>Data Governance</a:t>
            </a:r>
          </a:p>
          <a:p>
            <a:pPr algn="ctr"/>
            <a:r>
              <a:rPr lang="en-US" sz="800" dirty="0"/>
              <a:t>Segregation</a:t>
            </a:r>
          </a:p>
          <a:p>
            <a:pPr algn="ctr"/>
            <a:r>
              <a:rPr lang="en-US" sz="800" dirty="0"/>
              <a:t>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1A4061-B01E-1E64-D159-6DFF9FF87B47}"/>
              </a:ext>
            </a:extLst>
          </p:cNvPr>
          <p:cNvSpPr/>
          <p:nvPr/>
        </p:nvSpPr>
        <p:spPr>
          <a:xfrm>
            <a:off x="4056506" y="5085688"/>
            <a:ext cx="2355296" cy="2877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/ Feature Engineers 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B0FCED3-BBB7-19B3-A940-9BDA13D81415}"/>
              </a:ext>
            </a:extLst>
          </p:cNvPr>
          <p:cNvCxnSpPr>
            <a:cxnSpLocks/>
            <a:stCxn id="46" idx="4"/>
            <a:endCxn id="45" idx="1"/>
          </p:cNvCxnSpPr>
          <p:nvPr/>
        </p:nvCxnSpPr>
        <p:spPr>
          <a:xfrm flipV="1">
            <a:off x="3930887" y="3128796"/>
            <a:ext cx="1442527" cy="338957"/>
          </a:xfrm>
          <a:prstGeom prst="bentConnector4">
            <a:avLst>
              <a:gd name="adj1" fmla="val 15483"/>
              <a:gd name="adj2" fmla="val 167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D99CADD5-0F07-D14B-B93B-6F46A9F0C5F1}"/>
              </a:ext>
            </a:extLst>
          </p:cNvPr>
          <p:cNvSpPr/>
          <p:nvPr/>
        </p:nvSpPr>
        <p:spPr>
          <a:xfrm>
            <a:off x="4314489" y="4290842"/>
            <a:ext cx="635844" cy="39085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Bronze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329E8-9428-07E5-D555-B3FD528525BE}"/>
              </a:ext>
            </a:extLst>
          </p:cNvPr>
          <p:cNvSpPr/>
          <p:nvPr/>
        </p:nvSpPr>
        <p:spPr>
          <a:xfrm>
            <a:off x="4051747" y="4784828"/>
            <a:ext cx="740979" cy="265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Curation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7219E59-5C56-DD31-A525-0EB54CE2942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0800000" flipV="1">
            <a:off x="4051747" y="4486269"/>
            <a:ext cx="262742" cy="431249"/>
          </a:xfrm>
          <a:prstGeom prst="bentConnector3">
            <a:avLst>
              <a:gd name="adj1" fmla="val 18700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AE0EEC77-015D-432B-1F61-25CEF80F5527}"/>
              </a:ext>
            </a:extLst>
          </p:cNvPr>
          <p:cNvSpPr/>
          <p:nvPr/>
        </p:nvSpPr>
        <p:spPr>
          <a:xfrm>
            <a:off x="5018721" y="4085231"/>
            <a:ext cx="635844" cy="59646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Silver Data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587D795-3EED-E12E-27FE-460DA0FE9AD9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4819011" y="4681697"/>
            <a:ext cx="517632" cy="2515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Magnetic Disk 69">
            <a:extLst>
              <a:ext uri="{FF2B5EF4-FFF2-40B4-BE49-F238E27FC236}">
                <a16:creationId xmlns:a16="http://schemas.microsoft.com/office/drawing/2014/main" id="{4EE02460-94AB-CBED-0EC0-F448218B063F}"/>
              </a:ext>
            </a:extLst>
          </p:cNvPr>
          <p:cNvSpPr/>
          <p:nvPr/>
        </p:nvSpPr>
        <p:spPr>
          <a:xfrm>
            <a:off x="5772808" y="4084611"/>
            <a:ext cx="635844" cy="692392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Gold Data , Master Data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FE0A443-9035-BFB9-266C-2919F7102623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0800000" flipV="1">
            <a:off x="4314490" y="3427030"/>
            <a:ext cx="63087" cy="1059240"/>
          </a:xfrm>
          <a:prstGeom prst="bentConnector3">
            <a:avLst>
              <a:gd name="adj1" fmla="val 258532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34B97CB-E7F6-1298-FB54-9060DADB994A}"/>
              </a:ext>
            </a:extLst>
          </p:cNvPr>
          <p:cNvCxnSpPr>
            <a:cxnSpLocks/>
            <a:stCxn id="65" idx="1"/>
            <a:endCxn id="86" idx="1"/>
          </p:cNvCxnSpPr>
          <p:nvPr/>
        </p:nvCxnSpPr>
        <p:spPr>
          <a:xfrm rot="16200000" flipV="1">
            <a:off x="5192569" y="3941156"/>
            <a:ext cx="186561" cy="101589"/>
          </a:xfrm>
          <a:prstGeom prst="bentConnector4">
            <a:avLst>
              <a:gd name="adj1" fmla="val 19498"/>
              <a:gd name="adj2" fmla="val 5379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4221955-991C-C0D1-5E04-13973C37035A}"/>
              </a:ext>
            </a:extLst>
          </p:cNvPr>
          <p:cNvSpPr/>
          <p:nvPr/>
        </p:nvSpPr>
        <p:spPr>
          <a:xfrm>
            <a:off x="5235054" y="3784859"/>
            <a:ext cx="575442" cy="227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Curation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D95FF46-7687-B837-7E99-39E49AD6E9CB}"/>
              </a:ext>
            </a:extLst>
          </p:cNvPr>
          <p:cNvCxnSpPr>
            <a:stCxn id="86" idx="3"/>
            <a:endCxn id="70" idx="1"/>
          </p:cNvCxnSpPr>
          <p:nvPr/>
        </p:nvCxnSpPr>
        <p:spPr>
          <a:xfrm>
            <a:off x="5810496" y="3898670"/>
            <a:ext cx="280234" cy="185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6D7DAB2-43FF-C057-E6F3-0FFBDA314280}"/>
              </a:ext>
            </a:extLst>
          </p:cNvPr>
          <p:cNvCxnSpPr>
            <a:stCxn id="47" idx="2"/>
            <a:endCxn id="45" idx="1"/>
          </p:cNvCxnSpPr>
          <p:nvPr/>
        </p:nvCxnSpPr>
        <p:spPr>
          <a:xfrm rot="5400000">
            <a:off x="5041350" y="2738933"/>
            <a:ext cx="721928" cy="577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766F01C-6F88-1A6F-9A53-BB5D00357CA1}"/>
              </a:ext>
            </a:extLst>
          </p:cNvPr>
          <p:cNvSpPr/>
          <p:nvPr/>
        </p:nvSpPr>
        <p:spPr>
          <a:xfrm>
            <a:off x="194442" y="0"/>
            <a:ext cx="2012732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D9C15BC-CA3C-CC26-B81C-286D85E394DC}"/>
              </a:ext>
            </a:extLst>
          </p:cNvPr>
          <p:cNvSpPr/>
          <p:nvPr/>
        </p:nvSpPr>
        <p:spPr>
          <a:xfrm>
            <a:off x="2301756" y="-1"/>
            <a:ext cx="4106895" cy="35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Engineering / Feature Engineering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BFE3FD-5E23-30C0-4C97-B42C12704EC3}"/>
              </a:ext>
            </a:extLst>
          </p:cNvPr>
          <p:cNvSpPr/>
          <p:nvPr/>
        </p:nvSpPr>
        <p:spPr>
          <a:xfrm>
            <a:off x="7382580" y="5002520"/>
            <a:ext cx="893379" cy="580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Tools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06738E-DD48-603D-FA9E-690A42A48E7B}"/>
              </a:ext>
            </a:extLst>
          </p:cNvPr>
          <p:cNvSpPr/>
          <p:nvPr/>
        </p:nvSpPr>
        <p:spPr>
          <a:xfrm>
            <a:off x="7382579" y="5611356"/>
            <a:ext cx="893379" cy="580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Visualization Dashboards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2ABBE7E-A2E1-BF51-BA6E-A8991BEBB90F}"/>
              </a:ext>
            </a:extLst>
          </p:cNvPr>
          <p:cNvCxnSpPr>
            <a:stCxn id="70" idx="4"/>
            <a:endCxn id="101" idx="1"/>
          </p:cNvCxnSpPr>
          <p:nvPr/>
        </p:nvCxnSpPr>
        <p:spPr>
          <a:xfrm>
            <a:off x="6408652" y="4430807"/>
            <a:ext cx="927563" cy="1280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C9246D3-8EC7-400A-FB4C-BDB97F35EA09}"/>
              </a:ext>
            </a:extLst>
          </p:cNvPr>
          <p:cNvCxnSpPr>
            <a:cxnSpLocks/>
            <a:stCxn id="70" idx="4"/>
            <a:endCxn id="105" idx="1"/>
          </p:cNvCxnSpPr>
          <p:nvPr/>
        </p:nvCxnSpPr>
        <p:spPr>
          <a:xfrm flipV="1">
            <a:off x="6408652" y="2658491"/>
            <a:ext cx="927562" cy="17723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ECC814-E2BB-C626-F5BC-10AEB4E665E7}"/>
              </a:ext>
            </a:extLst>
          </p:cNvPr>
          <p:cNvSpPr/>
          <p:nvPr/>
        </p:nvSpPr>
        <p:spPr>
          <a:xfrm>
            <a:off x="8331481" y="5029537"/>
            <a:ext cx="893379" cy="553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RPA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7E0520A-7157-6A68-DD48-E298319BB75F}"/>
              </a:ext>
            </a:extLst>
          </p:cNvPr>
          <p:cNvSpPr/>
          <p:nvPr/>
        </p:nvSpPr>
        <p:spPr>
          <a:xfrm>
            <a:off x="7382578" y="695544"/>
            <a:ext cx="893379" cy="493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Neural Network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0FEC727-5CCA-1AD5-5882-E2B7255F0085}"/>
              </a:ext>
            </a:extLst>
          </p:cNvPr>
          <p:cNvSpPr/>
          <p:nvPr/>
        </p:nvSpPr>
        <p:spPr>
          <a:xfrm>
            <a:off x="8427127" y="470335"/>
            <a:ext cx="1008993" cy="4365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Gen AI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923BE35-D0E6-6ACF-9281-84994097B367}"/>
              </a:ext>
            </a:extLst>
          </p:cNvPr>
          <p:cNvSpPr/>
          <p:nvPr/>
        </p:nvSpPr>
        <p:spPr>
          <a:xfrm>
            <a:off x="8496211" y="695543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RAG</a:t>
            </a:r>
          </a:p>
          <a:p>
            <a:pPr algn="ctr"/>
            <a:r>
              <a:rPr lang="en-US" sz="1000" dirty="0"/>
              <a:t>Knowledge BASE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662E9E-DB09-9358-FF58-1B41B9838AA6}"/>
              </a:ext>
            </a:extLst>
          </p:cNvPr>
          <p:cNvSpPr/>
          <p:nvPr/>
        </p:nvSpPr>
        <p:spPr>
          <a:xfrm>
            <a:off x="761997" y="6500308"/>
            <a:ext cx="893379" cy="268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B0C7B9-4562-A32C-0DFE-D6ECC60FAF0D}"/>
              </a:ext>
            </a:extLst>
          </p:cNvPr>
          <p:cNvSpPr/>
          <p:nvPr/>
        </p:nvSpPr>
        <p:spPr>
          <a:xfrm>
            <a:off x="2275489" y="6528878"/>
            <a:ext cx="2102087" cy="240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Transform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863612B-8DFC-9EA7-0592-B4831B823B96}"/>
              </a:ext>
            </a:extLst>
          </p:cNvPr>
          <p:cNvSpPr/>
          <p:nvPr/>
        </p:nvSpPr>
        <p:spPr>
          <a:xfrm>
            <a:off x="4482217" y="6526864"/>
            <a:ext cx="2102087" cy="240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</a:t>
            </a:r>
          </a:p>
        </p:txBody>
      </p:sp>
      <p:sp>
        <p:nvSpPr>
          <p:cNvPr id="118" name="5-Point Star 117">
            <a:extLst>
              <a:ext uri="{FF2B5EF4-FFF2-40B4-BE49-F238E27FC236}">
                <a16:creationId xmlns:a16="http://schemas.microsoft.com/office/drawing/2014/main" id="{DBCFB5C0-095B-7BBD-8D97-AAAD6E87856A}"/>
              </a:ext>
            </a:extLst>
          </p:cNvPr>
          <p:cNvSpPr/>
          <p:nvPr/>
        </p:nvSpPr>
        <p:spPr>
          <a:xfrm>
            <a:off x="6194121" y="3857284"/>
            <a:ext cx="296845" cy="28837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431B9F-2130-9D56-F859-7A7146B675E6}"/>
              </a:ext>
            </a:extLst>
          </p:cNvPr>
          <p:cNvSpPr/>
          <p:nvPr/>
        </p:nvSpPr>
        <p:spPr>
          <a:xfrm>
            <a:off x="8499329" y="1274780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Agent</a:t>
            </a:r>
          </a:p>
          <a:p>
            <a:pPr marL="228600" indent="-228600">
              <a:buAutoNum type="arabicPeriod"/>
            </a:pPr>
            <a:r>
              <a:rPr lang="en-US" sz="1000" dirty="0"/>
              <a:t>Answer</a:t>
            </a:r>
          </a:p>
          <a:p>
            <a:pPr marL="228600" indent="-228600">
              <a:buAutoNum type="arabicPeriod"/>
            </a:pPr>
            <a:r>
              <a:rPr lang="en-US" sz="1000" dirty="0"/>
              <a:t>Action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996FAD-D2FA-9C47-A0AB-2ADC06F6196C}"/>
              </a:ext>
            </a:extLst>
          </p:cNvPr>
          <p:cNvSpPr/>
          <p:nvPr/>
        </p:nvSpPr>
        <p:spPr>
          <a:xfrm>
            <a:off x="8496211" y="1863294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Applications</a:t>
            </a:r>
          </a:p>
          <a:p>
            <a:pPr algn="ctr"/>
            <a:r>
              <a:rPr lang="en-US" sz="1000" dirty="0"/>
              <a:t>Chat Apps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D9A913-0BCD-BBEA-E29C-0719D86FB08B}"/>
              </a:ext>
            </a:extLst>
          </p:cNvPr>
          <p:cNvSpPr/>
          <p:nvPr/>
        </p:nvSpPr>
        <p:spPr>
          <a:xfrm>
            <a:off x="8494257" y="2442531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Applications</a:t>
            </a:r>
          </a:p>
          <a:p>
            <a:pPr algn="ctr"/>
            <a:r>
              <a:rPr lang="en-US" sz="1000" dirty="0"/>
              <a:t>Headless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3642BD8-5CEC-62BF-15FF-A9ADD330BCFA}"/>
              </a:ext>
            </a:extLst>
          </p:cNvPr>
          <p:cNvSpPr/>
          <p:nvPr/>
        </p:nvSpPr>
        <p:spPr>
          <a:xfrm>
            <a:off x="8484933" y="3037511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Applications</a:t>
            </a:r>
          </a:p>
          <a:p>
            <a:pPr algn="ctr"/>
            <a:r>
              <a:rPr lang="en-US" sz="1000" dirty="0"/>
              <a:t>LLM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5A2402-5978-D917-44FE-C9B67F1DF7E6}"/>
              </a:ext>
            </a:extLst>
          </p:cNvPr>
          <p:cNvSpPr/>
          <p:nvPr/>
        </p:nvSpPr>
        <p:spPr>
          <a:xfrm>
            <a:off x="8471333" y="3610290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Applications</a:t>
            </a:r>
          </a:p>
          <a:p>
            <a:pPr algn="ctr"/>
            <a:r>
              <a:rPr lang="en-US" sz="1000" dirty="0"/>
              <a:t>Recommendation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4CACC35-0898-4B12-5A20-C4A64F6F7BED}"/>
              </a:ext>
            </a:extLst>
          </p:cNvPr>
          <p:cNvSpPr/>
          <p:nvPr/>
        </p:nvSpPr>
        <p:spPr>
          <a:xfrm>
            <a:off x="8471333" y="4176552"/>
            <a:ext cx="893379" cy="493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Applications</a:t>
            </a:r>
          </a:p>
          <a:p>
            <a:pPr algn="ctr"/>
            <a:r>
              <a:rPr lang="en-US" sz="1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09840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121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mishra</dc:creator>
  <cp:lastModifiedBy>aditi mishra</cp:lastModifiedBy>
  <cp:revision>1</cp:revision>
  <dcterms:created xsi:type="dcterms:W3CDTF">2025-05-10T07:25:44Z</dcterms:created>
  <dcterms:modified xsi:type="dcterms:W3CDTF">2025-05-10T10:37:25Z</dcterms:modified>
</cp:coreProperties>
</file>