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59" r:id="rId14"/>
    <p:sldId id="260" r:id="rId15"/>
    <p:sldId id="272" r:id="rId16"/>
    <p:sldId id="273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D69E3-7011-4FB0-ABC7-9B58A6DA440F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05695-A424-474C-9C19-6707CDE46E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08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05695-A424-474C-9C19-6707CDE46ED6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326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82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1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59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615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894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94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58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37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33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16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894D-40D3-49AC-8723-F787BFBAF6D3}" type="datetimeFigureOut">
              <a:rPr lang="id-ID" smtClean="0"/>
              <a:t>06/07/2021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DB46-3E65-4212-B49E-7572774271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23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BD721C"/>
              </a:clrFrom>
              <a:clrTo>
                <a:srgbClr val="BD721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458" y="-457200"/>
            <a:ext cx="688554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05047" y="-11688"/>
            <a:ext cx="672171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dirty="0" smtClean="0">
                <a:ln w="28575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Ayo</a:t>
            </a:r>
          </a:p>
          <a:p>
            <a:pPr algn="ctr"/>
            <a:r>
              <a:rPr lang="id-ID" sz="4400" dirty="0" smtClean="0">
                <a:ln w="28575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Mengenal Huruf Hijaiyah</a:t>
            </a:r>
          </a:p>
          <a:p>
            <a:pPr algn="ctr"/>
            <a:r>
              <a:rPr lang="id-ID" sz="4400" b="0" cap="none" spc="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Dan</a:t>
            </a:r>
          </a:p>
          <a:p>
            <a:pPr algn="ctr"/>
            <a:r>
              <a:rPr lang="id-ID" sz="4400" dirty="0" smtClean="0">
                <a:ln w="28575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Belajar Membaca IQRO</a:t>
            </a:r>
            <a:endParaRPr lang="en-US" sz="4400" b="0" cap="none" spc="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398877" y="266653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ed Rectangle 28"/>
          <p:cNvSpPr/>
          <p:nvPr/>
        </p:nvSpPr>
        <p:spPr>
          <a:xfrm>
            <a:off x="9360777" y="157522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900" b="1" dirty="0" smtClean="0">
                <a:latin typeface="Imprint MT Shadow" panose="04020605060303030202" pitchFamily="82" charset="0"/>
              </a:rPr>
              <a:t>SYUN   SYIN   SYAN</a:t>
            </a:r>
            <a:endParaRPr lang="id-ID" sz="1900" b="1" dirty="0">
              <a:latin typeface="Imprint MT Shadow" panose="04020605060303030202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20461" y="272583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ounded Rectangle 8"/>
          <p:cNvSpPr/>
          <p:nvPr/>
        </p:nvSpPr>
        <p:spPr>
          <a:xfrm>
            <a:off x="6382361" y="158115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Imprint MT Shadow" panose="04020605060303030202" pitchFamily="82" charset="0"/>
              </a:rPr>
              <a:t> SHON  SHIN  SHON</a:t>
            </a:r>
            <a:endParaRPr lang="id-ID" b="1" dirty="0">
              <a:latin typeface="Imprint MT Shadow" panose="04020605060303030202" pitchFamily="8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842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32032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799" b="1" dirty="0" smtClean="0">
                <a:latin typeface="Imprint MT Shadow" panose="04020605060303030202" pitchFamily="82" charset="0"/>
              </a:rPr>
              <a:t>DHUN  DHIN  DHON</a:t>
            </a:r>
            <a:endParaRPr lang="id-ID" sz="1799" b="1" dirty="0">
              <a:latin typeface="Imprint MT Shadow" panose="04020605060303030202" pitchFamily="8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83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19073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860" b="1" dirty="0" smtClean="0">
                <a:latin typeface="Imprint MT Shadow" panose="04020605060303030202" pitchFamily="82" charset="0"/>
              </a:rPr>
              <a:t>THUN  THIN  THON</a:t>
            </a:r>
            <a:endParaRPr lang="id-ID" sz="1860" b="1" dirty="0">
              <a:latin typeface="Imprint MT Shadow" panose="04020605060303030202" pitchFamily="8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398877" y="2509173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ed Rectangle 30"/>
          <p:cNvSpPr/>
          <p:nvPr/>
        </p:nvSpPr>
        <p:spPr>
          <a:xfrm>
            <a:off x="9360777" y="381774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 ‘UN     ‘IN     ‘AN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20461" y="2515103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ounded Rectangle 36"/>
          <p:cNvSpPr/>
          <p:nvPr/>
        </p:nvSpPr>
        <p:spPr>
          <a:xfrm>
            <a:off x="6382361" y="382367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Imprint MT Shadow" panose="04020605060303030202" pitchFamily="82" charset="0"/>
              </a:rPr>
              <a:t>GHUN  GHIN  GHON</a:t>
            </a:r>
            <a:endParaRPr lang="id-ID" b="1" dirty="0">
              <a:latin typeface="Imprint MT Shadow" panose="04020605060303030202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58423" y="2505578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Rounded Rectangle 42"/>
          <p:cNvSpPr/>
          <p:nvPr/>
        </p:nvSpPr>
        <p:spPr>
          <a:xfrm>
            <a:off x="3320323" y="381414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 FUN   FIN   FAN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8833" y="2505578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ounded Rectangle 44"/>
          <p:cNvSpPr/>
          <p:nvPr/>
        </p:nvSpPr>
        <p:spPr>
          <a:xfrm>
            <a:off x="190733" y="381414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atin typeface="Imprint MT Shadow" panose="04020605060303030202" pitchFamily="82" charset="0"/>
              </a:rPr>
              <a:t>QUN   QIN   QON</a:t>
            </a:r>
            <a:endParaRPr lang="id-ID" sz="2200" b="1" dirty="0">
              <a:latin typeface="Imprint MT Shadow" panose="04020605060303030202" pitchFamily="8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398877" y="4768684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ounded Rectangle 50"/>
          <p:cNvSpPr/>
          <p:nvPr/>
        </p:nvSpPr>
        <p:spPr>
          <a:xfrm>
            <a:off x="9360777" y="6077251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atin typeface="Imprint MT Shadow" panose="04020605060303030202" pitchFamily="82" charset="0"/>
              </a:rPr>
              <a:t> KUN   KIN   KAN</a:t>
            </a:r>
            <a:endParaRPr lang="id-ID" sz="2200" b="1" dirty="0">
              <a:latin typeface="Imprint MT Shadow" panose="04020605060303030202" pitchFamily="82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420461" y="4774614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ounded Rectangle 56"/>
          <p:cNvSpPr/>
          <p:nvPr/>
        </p:nvSpPr>
        <p:spPr>
          <a:xfrm>
            <a:off x="6382361" y="6083181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LUN   LIN   LAN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358423" y="4765089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ounded Rectangle 62"/>
          <p:cNvSpPr/>
          <p:nvPr/>
        </p:nvSpPr>
        <p:spPr>
          <a:xfrm>
            <a:off x="3320323" y="607365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atin typeface="Imprint MT Shadow" panose="04020605060303030202" pitchFamily="82" charset="0"/>
              </a:rPr>
              <a:t>MUN   MIN   MAN</a:t>
            </a:r>
            <a:endParaRPr lang="id-ID" sz="2200" b="1" dirty="0">
              <a:latin typeface="Imprint MT Shadow" panose="04020605060303030202" pitchFamily="8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8833" y="4765089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ounded Rectangle 64"/>
          <p:cNvSpPr/>
          <p:nvPr/>
        </p:nvSpPr>
        <p:spPr>
          <a:xfrm>
            <a:off x="190733" y="607365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atin typeface="Imprint MT Shadow" panose="04020605060303030202" pitchFamily="82" charset="0"/>
              </a:rPr>
              <a:t>NUN   NIN   NAN</a:t>
            </a:r>
            <a:endParaRPr lang="id-ID" sz="2200" b="1" dirty="0">
              <a:latin typeface="Imprint MT Shadow" panose="040206050603030302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51358" y="492882"/>
            <a:ext cx="2505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ش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ش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ش</a:t>
            </a:r>
            <a:endParaRPr lang="id-ID" sz="6000" dirty="0"/>
          </a:p>
        </p:txBody>
      </p:sp>
      <p:sp>
        <p:nvSpPr>
          <p:cNvPr id="6" name="Rectangle 5"/>
          <p:cNvSpPr/>
          <p:nvPr/>
        </p:nvSpPr>
        <p:spPr>
          <a:xfrm>
            <a:off x="6444079" y="567664"/>
            <a:ext cx="2557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4800" dirty="0" smtClean="0">
                <a:latin typeface="Arial" panose="020B0604020202020204" pitchFamily="34" charset="0"/>
              </a:rPr>
              <a:t>ص</a:t>
            </a:r>
            <a:r>
              <a:rPr lang="id-ID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4800" dirty="0" smtClean="0">
                <a:latin typeface="Arial" panose="020B0604020202020204" pitchFamily="34" charset="0"/>
              </a:rPr>
              <a:t>ص</a:t>
            </a:r>
            <a:r>
              <a:rPr lang="id-ID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4800" dirty="0" smtClean="0">
                <a:latin typeface="Arial" panose="020B0604020202020204" pitchFamily="34" charset="0"/>
              </a:rPr>
              <a:t>ص</a:t>
            </a:r>
            <a:endParaRPr lang="id-ID" sz="4800" dirty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73857" y="624081"/>
            <a:ext cx="2557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4800" dirty="0" smtClean="0">
                <a:latin typeface="Arial" panose="020B0604020202020204" pitchFamily="34" charset="0"/>
              </a:rPr>
              <a:t>ض</a:t>
            </a:r>
            <a:r>
              <a:rPr lang="id-ID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4800" dirty="0" smtClean="0">
                <a:latin typeface="Arial" panose="020B0604020202020204" pitchFamily="34" charset="0"/>
              </a:rPr>
              <a:t>ض</a:t>
            </a:r>
            <a:r>
              <a:rPr lang="id-ID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4800" dirty="0" smtClean="0">
                <a:latin typeface="Arial" panose="020B0604020202020204" pitchFamily="34" charset="0"/>
              </a:rPr>
              <a:t>ض</a:t>
            </a:r>
            <a:endParaRPr lang="id-ID" sz="4800" dirty="0"/>
          </a:p>
        </p:txBody>
      </p:sp>
      <p:sp>
        <p:nvSpPr>
          <p:cNvPr id="19" name="Rectangle 18"/>
          <p:cNvSpPr/>
          <p:nvPr/>
        </p:nvSpPr>
        <p:spPr>
          <a:xfrm>
            <a:off x="322908" y="563102"/>
            <a:ext cx="2379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ط</a:t>
            </a:r>
            <a:r>
              <a:rPr lang="id-ID" sz="6000" dirty="0" smtClean="0">
                <a:latin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ط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ط</a:t>
            </a:r>
            <a:endParaRPr lang="id-ID" sz="6000" dirty="0"/>
          </a:p>
        </p:txBody>
      </p:sp>
      <p:sp>
        <p:nvSpPr>
          <p:cNvPr id="20" name="Rectangle 19"/>
          <p:cNvSpPr/>
          <p:nvPr/>
        </p:nvSpPr>
        <p:spPr>
          <a:xfrm>
            <a:off x="9625217" y="2623677"/>
            <a:ext cx="22926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ع</a:t>
            </a:r>
            <a:r>
              <a:rPr lang="id-ID" sz="6000" dirty="0" smtClean="0">
                <a:latin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ع</a:t>
            </a:r>
            <a:r>
              <a:rPr lang="id-ID" sz="6000" dirty="0">
                <a:latin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ع</a:t>
            </a:r>
            <a:endParaRPr lang="id-ID" sz="6000" dirty="0"/>
          </a:p>
        </p:txBody>
      </p:sp>
      <p:sp>
        <p:nvSpPr>
          <p:cNvPr id="21" name="Rectangle 20"/>
          <p:cNvSpPr/>
          <p:nvPr/>
        </p:nvSpPr>
        <p:spPr>
          <a:xfrm>
            <a:off x="6562229" y="2664642"/>
            <a:ext cx="22926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غ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غ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غ</a:t>
            </a:r>
            <a:endParaRPr lang="id-ID" sz="6000" dirty="0"/>
          </a:p>
        </p:txBody>
      </p:sp>
      <p:sp>
        <p:nvSpPr>
          <p:cNvPr id="22" name="Rectangle 21"/>
          <p:cNvSpPr/>
          <p:nvPr/>
        </p:nvSpPr>
        <p:spPr>
          <a:xfrm>
            <a:off x="3435572" y="2749373"/>
            <a:ext cx="24336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ف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ف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ف</a:t>
            </a:r>
            <a:endParaRPr lang="id-ID" sz="6000" dirty="0"/>
          </a:p>
        </p:txBody>
      </p:sp>
      <p:sp>
        <p:nvSpPr>
          <p:cNvPr id="23" name="Rectangle 22"/>
          <p:cNvSpPr/>
          <p:nvPr/>
        </p:nvSpPr>
        <p:spPr>
          <a:xfrm>
            <a:off x="333671" y="2652030"/>
            <a:ext cx="2379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ق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ق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ق</a:t>
            </a:r>
            <a:endParaRPr lang="id-ID" sz="6000" dirty="0"/>
          </a:p>
        </p:txBody>
      </p:sp>
      <p:sp>
        <p:nvSpPr>
          <p:cNvPr id="121" name="Rectangle 120"/>
          <p:cNvSpPr/>
          <p:nvPr/>
        </p:nvSpPr>
        <p:spPr>
          <a:xfrm>
            <a:off x="9517551" y="5069663"/>
            <a:ext cx="24272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smtClean="0">
                <a:latin typeface="Arial" panose="020B0604020202020204" pitchFamily="34" charset="0"/>
              </a:rPr>
              <a:t>ك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ك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ك</a:t>
            </a:r>
            <a:endParaRPr lang="id-ID" sz="6000" dirty="0"/>
          </a:p>
        </p:txBody>
      </p:sp>
      <p:sp>
        <p:nvSpPr>
          <p:cNvPr id="125" name="Rectangle 124"/>
          <p:cNvSpPr/>
          <p:nvPr/>
        </p:nvSpPr>
        <p:spPr>
          <a:xfrm>
            <a:off x="6618682" y="5035886"/>
            <a:ext cx="22060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ل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ل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ل</a:t>
            </a:r>
            <a:endParaRPr lang="id-ID" sz="6000" dirty="0"/>
          </a:p>
        </p:txBody>
      </p:sp>
      <p:sp>
        <p:nvSpPr>
          <p:cNvPr id="129" name="Rectangle 128"/>
          <p:cNvSpPr/>
          <p:nvPr/>
        </p:nvSpPr>
        <p:spPr>
          <a:xfrm>
            <a:off x="3528518" y="4860155"/>
            <a:ext cx="22429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م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 smtClean="0">
                <a:latin typeface="Arial" panose="020B0604020202020204" pitchFamily="34" charset="0"/>
              </a:rPr>
              <a:t>م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 smtClean="0">
                <a:latin typeface="Arial" panose="020B0604020202020204" pitchFamily="34" charset="0"/>
              </a:rPr>
              <a:t>م</a:t>
            </a:r>
            <a:endParaRPr lang="id-ID" sz="6000" dirty="0"/>
          </a:p>
        </p:txBody>
      </p:sp>
      <p:sp>
        <p:nvSpPr>
          <p:cNvPr id="32" name="Rectangle 31"/>
          <p:cNvSpPr/>
          <p:nvPr/>
        </p:nvSpPr>
        <p:spPr>
          <a:xfrm>
            <a:off x="419841" y="4958022"/>
            <a:ext cx="22493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ن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ن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ن</a:t>
            </a:r>
            <a:endParaRPr lang="id-ID" sz="6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2844" y="357483"/>
            <a:ext cx="561975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6746" y="1212970"/>
            <a:ext cx="390525" cy="3619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8952" y="396214"/>
            <a:ext cx="447675" cy="3429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8063" y="472542"/>
            <a:ext cx="561975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854" y="1251548"/>
            <a:ext cx="390525" cy="36195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0325" y="503678"/>
            <a:ext cx="447675" cy="3429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0118" y="471617"/>
            <a:ext cx="561975" cy="39052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09" y="1250623"/>
            <a:ext cx="390525" cy="36195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5080" y="502753"/>
            <a:ext cx="447675" cy="3429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790" y="396214"/>
            <a:ext cx="561975" cy="39052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7233" y="1212970"/>
            <a:ext cx="390525" cy="3619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286" y="390157"/>
            <a:ext cx="447675" cy="342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39793" y="2594532"/>
            <a:ext cx="561975" cy="3905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4361" y="3517988"/>
            <a:ext cx="390525" cy="36195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4883" y="2611691"/>
            <a:ext cx="447675" cy="3429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1144" y="2555255"/>
            <a:ext cx="561975" cy="39052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3214" y="3532686"/>
            <a:ext cx="390525" cy="36195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6234" y="2572414"/>
            <a:ext cx="447675" cy="3429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4262" y="2639912"/>
            <a:ext cx="561975" cy="39052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4053" y="3418918"/>
            <a:ext cx="390525" cy="3619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0208" y="2674603"/>
            <a:ext cx="447675" cy="3429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0873" y="2594532"/>
            <a:ext cx="561975" cy="39052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8764" y="3437038"/>
            <a:ext cx="390525" cy="36195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5" y="2625668"/>
            <a:ext cx="447675" cy="3429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2844" y="4933311"/>
            <a:ext cx="561975" cy="39052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2635" y="5712317"/>
            <a:ext cx="390525" cy="36195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4306" y="4964447"/>
            <a:ext cx="447675" cy="3429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1679" y="4889692"/>
            <a:ext cx="561975" cy="39052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6445" y="5786241"/>
            <a:ext cx="390525" cy="36195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8183" y="4933311"/>
            <a:ext cx="447675" cy="3429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3250" y="4955031"/>
            <a:ext cx="561975" cy="390525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3041" y="5734037"/>
            <a:ext cx="390525" cy="36195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4712" y="4986167"/>
            <a:ext cx="447675" cy="3429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6012" y="4907361"/>
            <a:ext cx="561975" cy="39052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6603" y="5749867"/>
            <a:ext cx="390525" cy="36195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74" y="4938497"/>
            <a:ext cx="447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398877" y="266653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ed Rectangle 28"/>
          <p:cNvSpPr/>
          <p:nvPr/>
        </p:nvSpPr>
        <p:spPr>
          <a:xfrm>
            <a:off x="9360777" y="157522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 </a:t>
            </a:r>
            <a:r>
              <a:rPr lang="id-ID" sz="2000" b="1" dirty="0" smtClean="0">
                <a:latin typeface="Imprint MT Shadow" panose="04020605060303030202" pitchFamily="82" charset="0"/>
              </a:rPr>
              <a:t>WUN   WIN   WAN</a:t>
            </a:r>
            <a:endParaRPr lang="id-ID" sz="2000" b="1" dirty="0">
              <a:latin typeface="Imprint MT Shadow" panose="04020605060303030202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20461" y="272583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ounded Rectangle 8"/>
          <p:cNvSpPr/>
          <p:nvPr/>
        </p:nvSpPr>
        <p:spPr>
          <a:xfrm>
            <a:off x="6382361" y="158115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HUN  HIN  HAN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842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32032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UN     IN    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83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19073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atin typeface="Imprint MT Shadow" panose="04020605060303030202" pitchFamily="82" charset="0"/>
              </a:rPr>
              <a:t>YUN   YIN   YAN</a:t>
            </a:r>
            <a:endParaRPr lang="id-ID" sz="2200" b="1" dirty="0">
              <a:latin typeface="Imprint MT Shadow" panose="040206050603030302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70489" y="413105"/>
            <a:ext cx="20329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و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و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و</a:t>
            </a:r>
            <a:endParaRPr lang="id-ID" sz="6000" dirty="0"/>
          </a:p>
        </p:txBody>
      </p:sp>
      <p:sp>
        <p:nvSpPr>
          <p:cNvPr id="4" name="Rectangle 3"/>
          <p:cNvSpPr/>
          <p:nvPr/>
        </p:nvSpPr>
        <p:spPr>
          <a:xfrm>
            <a:off x="6672450" y="458122"/>
            <a:ext cx="2098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ھ</a:t>
            </a:r>
            <a:r>
              <a:rPr lang="id-ID" sz="6000" dirty="0" smtClean="0">
                <a:latin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ھ</a:t>
            </a:r>
            <a:r>
              <a:rPr lang="id-ID" sz="6000" dirty="0" smtClean="0">
                <a:latin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ھ</a:t>
            </a:r>
            <a:endParaRPr lang="id-ID" sz="6000" dirty="0"/>
          </a:p>
        </p:txBody>
      </p:sp>
      <p:sp>
        <p:nvSpPr>
          <p:cNvPr id="5" name="Rectangle 4"/>
          <p:cNvSpPr/>
          <p:nvPr/>
        </p:nvSpPr>
        <p:spPr>
          <a:xfrm>
            <a:off x="3658026" y="457661"/>
            <a:ext cx="19896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ء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ء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ء</a:t>
            </a:r>
            <a:endParaRPr lang="id-ID" sz="6000" dirty="0"/>
          </a:p>
        </p:txBody>
      </p:sp>
      <p:sp>
        <p:nvSpPr>
          <p:cNvPr id="86" name="Rectangle 85"/>
          <p:cNvSpPr/>
          <p:nvPr/>
        </p:nvSpPr>
        <p:spPr>
          <a:xfrm>
            <a:off x="268750" y="409510"/>
            <a:ext cx="25090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ي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ي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ي</a:t>
            </a:r>
            <a:endParaRPr lang="id-ID" sz="6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43737" y="470361"/>
            <a:ext cx="561975" cy="390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98041" y="1255841"/>
            <a:ext cx="390525" cy="3619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75584" y="539989"/>
            <a:ext cx="447675" cy="342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64262" y="424056"/>
            <a:ext cx="561975" cy="3905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7814" y="1199474"/>
            <a:ext cx="390525" cy="3619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2424" y="455192"/>
            <a:ext cx="447675" cy="3429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060" y="486145"/>
            <a:ext cx="561975" cy="390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1237" y="1206098"/>
            <a:ext cx="390525" cy="3619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026" y="533770"/>
            <a:ext cx="447675" cy="3429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2169" y="465192"/>
            <a:ext cx="561975" cy="3905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0860" y="1282298"/>
            <a:ext cx="390525" cy="3619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831" y="496328"/>
            <a:ext cx="447675" cy="3429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228833" y="2537599"/>
            <a:ext cx="2588854" cy="175031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ounded Rectangle 26"/>
          <p:cNvSpPr/>
          <p:nvPr/>
        </p:nvSpPr>
        <p:spPr>
          <a:xfrm>
            <a:off x="190733" y="384616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Imprint MT Shadow" panose="04020605060303030202" pitchFamily="82" charset="0"/>
              </a:rPr>
              <a:t>ZHUN  ZHIN  ZHON</a:t>
            </a:r>
            <a:endParaRPr lang="id-ID" b="1" dirty="0">
              <a:latin typeface="Imprint MT Shadow" panose="04020605060303030202" pitchFamily="8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6533" y="2853317"/>
            <a:ext cx="2379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ظ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ظ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ظ</a:t>
            </a:r>
            <a:endParaRPr lang="id-ID" sz="6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0680" y="2703098"/>
            <a:ext cx="561975" cy="3905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7123" y="3519854"/>
            <a:ext cx="390525" cy="3619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76" y="2697041"/>
            <a:ext cx="447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2779" y="1007060"/>
            <a:ext cx="445666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ً  ٍ  ٌ</a:t>
            </a:r>
            <a:endParaRPr lang="id-ID" sz="115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8079" y="1010820"/>
            <a:ext cx="445666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َ  ِ  ُ</a:t>
            </a:r>
            <a:endParaRPr lang="id-ID" sz="115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012" y="3233737"/>
            <a:ext cx="5619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5037" y="4010025"/>
            <a:ext cx="39052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1262" y="3233737"/>
            <a:ext cx="447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0" y="479423"/>
            <a:ext cx="3187700" cy="6213475"/>
          </a:xfrm>
        </p:spPr>
        <p:txBody>
          <a:bodyPr>
            <a:normAutofit fontScale="90000"/>
          </a:bodyPr>
          <a:lstStyle/>
          <a:p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ضٌ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ضٍ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ضً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طٌ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طٍ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طً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ظ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ظ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ظ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عٌ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عٍ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عً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غٌ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غٍ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غً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فٌ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فٍ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فً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قٌ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قٍ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قً</a:t>
            </a:r>
            <a:endParaRPr lang="id-ID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40900" y="479424"/>
            <a:ext cx="2451100" cy="62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اٌ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اٍ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اً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بٌ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بٍ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بً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تٌ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تٍ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تً</a:t>
            </a:r>
            <a:endParaRPr lang="id-ID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ثٌ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ثٍ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ثً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جٌ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جٍ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جً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حٌ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حٍ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حً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خٌ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خٍ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خً</a:t>
            </a:r>
            <a:endParaRPr lang="id-ID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53200" y="644525"/>
            <a:ext cx="3187700" cy="62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دٌ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دٍ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دً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ذٌ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ذٍ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ذً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رٌ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رٍ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رً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زٌ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زٍ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زً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سٌ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سٍ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سً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شٌ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شٍ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شً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صٌ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صٍ</a:t>
            </a:r>
            <a:r>
              <a:rPr lang="id-ID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صً</a:t>
            </a:r>
            <a:endParaRPr lang="id-ID" sz="6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9400" y="127001"/>
            <a:ext cx="2705100" cy="656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كٌ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كٍ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كً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لٌ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لٍ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لً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مٌ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مٍ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مً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نٌ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نٍ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نً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هٌ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هٍ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هً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وٌ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وٍ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وً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ءٌ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ءٍ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ءً</a:t>
            </a:r>
            <a:endParaRPr lang="id-ID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يٌ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يٍ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يً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557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3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0100" y="520700"/>
            <a:ext cx="3454400" cy="2730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030297" y="711695"/>
            <a:ext cx="2994006" cy="23485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1635125" y="394358"/>
            <a:ext cx="1733550" cy="469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n w="381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BELAJAR</a:t>
            </a:r>
            <a:endParaRPr lang="id-ID" sz="1100" dirty="0">
              <a:ln w="38100">
                <a:solidFill>
                  <a:schemeClr val="accent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89050" y="989779"/>
            <a:ext cx="2425700" cy="1130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AE" sz="6000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</a:t>
            </a:r>
            <a:r>
              <a:rPr lang="id-ID" sz="6000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6000" dirty="0"/>
          </a:p>
        </p:txBody>
      </p:sp>
      <p:sp>
        <p:nvSpPr>
          <p:cNvPr id="2" name="Rectangle 1"/>
          <p:cNvSpPr/>
          <p:nvPr/>
        </p:nvSpPr>
        <p:spPr>
          <a:xfrm>
            <a:off x="1305900" y="2311237"/>
            <a:ext cx="23920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dirty="0" smtClean="0">
                <a:ln w="0"/>
                <a:latin typeface="Berlin Sans FB" panose="020E0602020502020306" pitchFamily="34" charset="0"/>
              </a:rPr>
              <a:t>Hijaiyah Murni</a:t>
            </a:r>
            <a:endParaRPr lang="en-US" sz="2800" b="0" cap="none" spc="0" dirty="0">
              <a:ln w="0"/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703528" y="2677135"/>
            <a:ext cx="641549" cy="609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lgerian" panose="04020705040A02060702" pitchFamily="82" charset="0"/>
              </a:rPr>
              <a:t>1</a:t>
            </a:r>
            <a:endParaRPr lang="id-ID" dirty="0">
              <a:latin typeface="Algerian" panose="04020705040A02060702" pitchFamily="8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19855" y="520700"/>
            <a:ext cx="3454400" cy="2730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6850052" y="711695"/>
            <a:ext cx="2994006" cy="23485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7454880" y="394358"/>
            <a:ext cx="1733550" cy="469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n w="381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BELAJAR</a:t>
            </a:r>
            <a:endParaRPr lang="id-ID" sz="1100" dirty="0">
              <a:ln w="38100">
                <a:solidFill>
                  <a:schemeClr val="accent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08805" y="989779"/>
            <a:ext cx="2425700" cy="1130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AE" sz="6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خُ</a:t>
            </a:r>
            <a:r>
              <a:rPr lang="id-ID" sz="6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ح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ِ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َ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6000" dirty="0"/>
          </a:p>
        </p:txBody>
      </p:sp>
      <p:sp>
        <p:nvSpPr>
          <p:cNvPr id="13" name="Rectangle 12"/>
          <p:cNvSpPr/>
          <p:nvPr/>
        </p:nvSpPr>
        <p:spPr>
          <a:xfrm>
            <a:off x="6920471" y="2311237"/>
            <a:ext cx="2802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dirty="0" smtClean="0">
                <a:ln w="0"/>
                <a:latin typeface="Berlin Sans FB" panose="020E0602020502020306" pitchFamily="34" charset="0"/>
              </a:rPr>
              <a:t>Hijaiyah Harokat</a:t>
            </a:r>
            <a:endParaRPr lang="en-US" sz="2800" b="0" cap="none" spc="0" dirty="0">
              <a:ln w="0"/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523283" y="2677135"/>
            <a:ext cx="641549" cy="609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lgerian" panose="04020705040A02060702" pitchFamily="82" charset="0"/>
              </a:rPr>
              <a:t>2</a:t>
            </a:r>
            <a:endParaRPr lang="id-ID" dirty="0">
              <a:latin typeface="Algerian" panose="04020705040A02060702" pitchFamily="8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56127" y="3765586"/>
            <a:ext cx="3454400" cy="2730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4086324" y="3956581"/>
            <a:ext cx="2994006" cy="23485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4691152" y="3639244"/>
            <a:ext cx="1733550" cy="469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n w="381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BELAJAR</a:t>
            </a:r>
            <a:endParaRPr lang="id-ID" sz="1100" dirty="0">
              <a:ln w="38100">
                <a:solidFill>
                  <a:schemeClr val="accent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45077" y="4234665"/>
            <a:ext cx="2425700" cy="1130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AE" sz="6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كٌ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قٍ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</a:t>
            </a:r>
            <a:r>
              <a:rPr lang="ar-AE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ً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6000" dirty="0"/>
          </a:p>
        </p:txBody>
      </p:sp>
      <p:sp>
        <p:nvSpPr>
          <p:cNvPr id="19" name="Rectangle 18"/>
          <p:cNvSpPr/>
          <p:nvPr/>
        </p:nvSpPr>
        <p:spPr>
          <a:xfrm>
            <a:off x="4156742" y="5350983"/>
            <a:ext cx="280237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dirty="0" smtClean="0">
                <a:ln w="0"/>
                <a:latin typeface="Berlin Sans FB" panose="020E0602020502020306" pitchFamily="34" charset="0"/>
              </a:rPr>
              <a:t>Hijaiyah Harokat</a:t>
            </a:r>
          </a:p>
          <a:p>
            <a:pPr algn="ctr"/>
            <a:r>
              <a:rPr lang="id-ID" sz="2800" b="0" cap="none" spc="0" dirty="0" smtClean="0">
                <a:ln w="0"/>
                <a:solidFill>
                  <a:schemeClr val="tx1"/>
                </a:solidFill>
                <a:latin typeface="Berlin Sans FB" panose="020E0602020502020306" pitchFamily="34" charset="0"/>
              </a:rPr>
              <a:t>Tanwin</a:t>
            </a:r>
            <a:endParaRPr lang="en-US" sz="2800" b="0" cap="none" spc="0" dirty="0">
              <a:ln w="0"/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59555" y="5922021"/>
            <a:ext cx="641549" cy="609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>
                <a:latin typeface="Algerian" panose="04020705040A02060702" pitchFamily="82" charset="0"/>
              </a:rPr>
              <a:t>3</a:t>
            </a:r>
            <a:endParaRPr lang="id-ID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8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67" y="3895900"/>
            <a:ext cx="3076190" cy="933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43" y="2648067"/>
            <a:ext cx="3085714" cy="93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" y="5724700"/>
            <a:ext cx="1030759" cy="1006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186" y="5724700"/>
            <a:ext cx="1030760" cy="100630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15606" y="407412"/>
            <a:ext cx="6017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dirty="0" smtClean="0">
                <a:ln w="28575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Ayo Belajar</a:t>
            </a:r>
            <a:endParaRPr lang="id-ID" sz="4000" dirty="0" smtClean="0">
              <a:ln w="28575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  <a:p>
            <a:pPr algn="ctr"/>
            <a:r>
              <a:rPr lang="id-ID" sz="4000" dirty="0" smtClean="0">
                <a:ln w="28575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Mengenal Huruf </a:t>
            </a:r>
            <a:r>
              <a:rPr lang="id-ID" sz="4000" dirty="0" smtClean="0">
                <a:ln w="28575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Hijaiyah</a:t>
            </a:r>
            <a:endParaRPr lang="id-ID" sz="4000" dirty="0" smtClean="0">
              <a:ln w="28575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28700" y="431800"/>
            <a:ext cx="3454400" cy="10541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1143000" y="520700"/>
            <a:ext cx="3238500" cy="8763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4000" dirty="0" smtClean="0">
                <a:ln w="38100">
                  <a:solidFill>
                    <a:schemeClr val="bg1"/>
                  </a:solidFill>
                </a:ln>
                <a:latin typeface="Berlin Sans FB Demi" panose="020E0802020502020306" pitchFamily="34" charset="0"/>
              </a:rPr>
              <a:t>BELAJAR</a:t>
            </a:r>
            <a:endParaRPr lang="id-ID" dirty="0">
              <a:ln w="38100">
                <a:solidFill>
                  <a:schemeClr val="bg1"/>
                </a:solidFill>
              </a:ln>
              <a:latin typeface="Berlin Sans FB Demi" panose="020E0802020502020306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2" y="431800"/>
            <a:ext cx="1069975" cy="10541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28700" y="2209800"/>
            <a:ext cx="3454400" cy="10541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1143000" y="2298700"/>
            <a:ext cx="3238500" cy="8763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4000" dirty="0" smtClean="0">
                <a:ln w="38100">
                  <a:solidFill>
                    <a:schemeClr val="bg1"/>
                  </a:solidFill>
                </a:ln>
                <a:latin typeface="Berlin Sans FB Demi" panose="020E0802020502020306" pitchFamily="34" charset="0"/>
              </a:rPr>
              <a:t>MEMBACA</a:t>
            </a:r>
            <a:endParaRPr lang="id-ID" dirty="0">
              <a:ln w="38100">
                <a:solidFill>
                  <a:schemeClr val="bg1"/>
                </a:solidFill>
              </a:ln>
              <a:latin typeface="Berlin Sans FB Demi" panose="020E0802020502020306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2" y="2209800"/>
            <a:ext cx="1074736" cy="10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9383" y="190498"/>
            <a:ext cx="1244600" cy="6489699"/>
          </a:xfrm>
        </p:spPr>
        <p:txBody>
          <a:bodyPr>
            <a:normAutofit/>
          </a:bodyPr>
          <a:lstStyle/>
          <a:p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غ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ف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ق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ك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ل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م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ن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ه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dirty="0" smtClean="0">
                <a:latin typeface="Arial" panose="020B0604020202020204" pitchFamily="34" charset="0"/>
                <a:cs typeface="Arial" panose="020B0604020202020204" pitchFamily="34" charset="0"/>
              </a:rPr>
              <a:t>و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547920" y="342192"/>
            <a:ext cx="9003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AE" sz="4400" dirty="0" smtClean="0">
                <a:latin typeface="Arial" panose="020B0604020202020204" pitchFamily="34" charset="0"/>
              </a:rPr>
              <a:t>ر</a:t>
            </a:r>
            <a:endParaRPr lang="id-ID" sz="4400" dirty="0" smtClean="0">
              <a:latin typeface="Arial" panose="020B0604020202020204" pitchFamily="34" charset="0"/>
            </a:endParaRPr>
          </a:p>
          <a:p>
            <a:r>
              <a:rPr lang="ar-AE" sz="4400" dirty="0" smtClean="0">
                <a:latin typeface="Arial" panose="020B0604020202020204" pitchFamily="34" charset="0"/>
              </a:rPr>
              <a:t>ز</a:t>
            </a:r>
            <a:endParaRPr lang="id-ID" sz="4400" dirty="0" smtClean="0">
              <a:latin typeface="Arial" panose="020B0604020202020204" pitchFamily="34" charset="0"/>
            </a:endParaRPr>
          </a:p>
          <a:p>
            <a:r>
              <a:rPr lang="ar-AE" sz="4400" dirty="0" smtClean="0">
                <a:latin typeface="Arial" panose="020B0604020202020204" pitchFamily="34" charset="0"/>
              </a:rPr>
              <a:t>س</a:t>
            </a:r>
            <a:endParaRPr lang="id-ID" sz="4400" dirty="0" smtClean="0">
              <a:latin typeface="Arial" panose="020B0604020202020204" pitchFamily="34" charset="0"/>
            </a:endParaRPr>
          </a:p>
          <a:p>
            <a:r>
              <a:rPr lang="ar-AE" sz="4400" dirty="0" smtClean="0">
                <a:latin typeface="Arial" panose="020B0604020202020204" pitchFamily="34" charset="0"/>
              </a:rPr>
              <a:t>ش</a:t>
            </a:r>
            <a:endParaRPr lang="id-ID" sz="4400" dirty="0" smtClean="0">
              <a:latin typeface="Arial" panose="020B0604020202020204" pitchFamily="34" charset="0"/>
            </a:endParaRPr>
          </a:p>
          <a:p>
            <a:r>
              <a:rPr lang="ar-AE" sz="4400" dirty="0" smtClean="0">
                <a:latin typeface="Arial" panose="020B0604020202020204" pitchFamily="34" charset="0"/>
              </a:rPr>
              <a:t>ص</a:t>
            </a:r>
            <a:endParaRPr lang="id-ID" sz="4400" dirty="0" smtClean="0">
              <a:latin typeface="Arial" panose="020B0604020202020204" pitchFamily="34" charset="0"/>
            </a:endParaRPr>
          </a:p>
          <a:p>
            <a:r>
              <a:rPr lang="ar-AE" sz="4400" dirty="0" smtClean="0">
                <a:latin typeface="Arial" panose="020B0604020202020204" pitchFamily="34" charset="0"/>
              </a:rPr>
              <a:t>ض</a:t>
            </a:r>
            <a:endParaRPr lang="id-ID" sz="4400" dirty="0" smtClean="0">
              <a:latin typeface="Arial" panose="020B0604020202020204" pitchFamily="34" charset="0"/>
            </a:endParaRPr>
          </a:p>
          <a:p>
            <a:r>
              <a:rPr lang="ar-AE" sz="4400" dirty="0" smtClean="0">
                <a:latin typeface="Arial" panose="020B0604020202020204" pitchFamily="34" charset="0"/>
              </a:rPr>
              <a:t>ط</a:t>
            </a:r>
            <a:endParaRPr lang="id-ID" sz="4400" dirty="0" smtClean="0">
              <a:latin typeface="Arial" panose="020B0604020202020204" pitchFamily="34" charset="0"/>
            </a:endParaRPr>
          </a:p>
          <a:p>
            <a:r>
              <a:rPr lang="ar-AE" sz="4400" dirty="0" smtClean="0">
                <a:latin typeface="Arial" panose="020B0604020202020204" pitchFamily="34" charset="0"/>
              </a:rPr>
              <a:t>ظ</a:t>
            </a:r>
            <a:endParaRPr lang="id-ID" sz="4400" dirty="0" smtClean="0">
              <a:latin typeface="Arial" panose="020B0604020202020204" pitchFamily="34" charset="0"/>
            </a:endParaRPr>
          </a:p>
          <a:p>
            <a:r>
              <a:rPr lang="ar-AE" sz="4400" dirty="0" smtClean="0">
                <a:latin typeface="Arial" panose="020B0604020202020204" pitchFamily="34" charset="0"/>
              </a:rPr>
              <a:t>ع</a:t>
            </a:r>
            <a:endParaRPr lang="id-ID" sz="4400" dirty="0"/>
          </a:p>
        </p:txBody>
      </p:sp>
      <p:sp>
        <p:nvSpPr>
          <p:cNvPr id="5" name="Rectangle 4"/>
          <p:cNvSpPr/>
          <p:nvPr/>
        </p:nvSpPr>
        <p:spPr>
          <a:xfrm>
            <a:off x="10777674" y="493889"/>
            <a:ext cx="744371" cy="5755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AE" sz="4400" dirty="0" smtClean="0">
                <a:latin typeface="Imprint MT Shadow" panose="04020605060303030202" pitchFamily="82" charset="0"/>
                <a:cs typeface="Arial" panose="020B0604020202020204" pitchFamily="34" charset="0"/>
              </a:rPr>
              <a:t>ا</a:t>
            </a:r>
            <a:endParaRPr lang="id-ID" sz="4400" dirty="0" smtClean="0">
              <a:latin typeface="Imprint MT Shadow" panose="04020605060303030202" pitchFamily="82" charset="0"/>
              <a:cs typeface="Arial" panose="020B0604020202020204" pitchFamily="34" charset="0"/>
            </a:endParaRPr>
          </a:p>
          <a:p>
            <a:pPr algn="ctr"/>
            <a:r>
              <a:rPr lang="id-ID" sz="2800" dirty="0" smtClean="0">
                <a:latin typeface="Imprint MT Shadow" panose="04020605060303030202" pitchFamily="82" charset="0"/>
                <a:cs typeface="Arial" panose="020B0604020202020204" pitchFamily="34" charset="0"/>
              </a:rPr>
              <a:t>Alif</a:t>
            </a:r>
          </a:p>
          <a:p>
            <a:pPr algn="ctr"/>
            <a:endParaRPr lang="id-ID" sz="2800" dirty="0" smtClean="0">
              <a:latin typeface="Imprint MT Shadow" panose="04020605060303030202" pitchFamily="82" charset="0"/>
              <a:cs typeface="Arial" panose="020B0604020202020204" pitchFamily="34" charset="0"/>
            </a:endParaRPr>
          </a:p>
          <a:p>
            <a:pPr algn="ctr"/>
            <a:r>
              <a:rPr lang="ar-AE" sz="4400" dirty="0" smtClean="0">
                <a:latin typeface="Imprint MT Shadow" panose="04020605060303030202" pitchFamily="82" charset="0"/>
                <a:cs typeface="Arial" panose="020B0604020202020204" pitchFamily="34" charset="0"/>
              </a:rPr>
              <a:t>ب</a:t>
            </a:r>
            <a:endParaRPr lang="id-ID" sz="4400" dirty="0" smtClean="0">
              <a:latin typeface="Imprint MT Shadow" panose="04020605060303030202" pitchFamily="82" charset="0"/>
              <a:cs typeface="Arial" panose="020B0604020202020204" pitchFamily="34" charset="0"/>
            </a:endParaRPr>
          </a:p>
          <a:p>
            <a:pPr algn="ctr"/>
            <a:r>
              <a:rPr lang="id-ID" sz="2800" dirty="0" smtClean="0">
                <a:latin typeface="Imprint MT Shadow" panose="04020605060303030202" pitchFamily="82" charset="0"/>
                <a:cs typeface="Arial" panose="020B0604020202020204" pitchFamily="34" charset="0"/>
              </a:rPr>
              <a:t>Ba</a:t>
            </a:r>
          </a:p>
          <a:p>
            <a:pPr algn="ctr"/>
            <a:endParaRPr lang="id-ID" sz="2800" dirty="0" smtClean="0">
              <a:latin typeface="Imprint MT Shadow" panose="04020605060303030202" pitchFamily="82" charset="0"/>
              <a:cs typeface="Arial" panose="020B0604020202020204" pitchFamily="34" charset="0"/>
            </a:endParaRPr>
          </a:p>
          <a:p>
            <a:pPr algn="ctr"/>
            <a:r>
              <a:rPr lang="ar-AE" sz="4400" dirty="0" smtClean="0">
                <a:latin typeface="Imprint MT Shadow" panose="04020605060303030202" pitchFamily="82" charset="0"/>
                <a:cs typeface="Arial" panose="020B0604020202020204" pitchFamily="34" charset="0"/>
              </a:rPr>
              <a:t>ت</a:t>
            </a:r>
            <a:endParaRPr lang="id-ID" sz="4400" dirty="0" smtClean="0">
              <a:latin typeface="Imprint MT Shadow" panose="04020605060303030202" pitchFamily="82" charset="0"/>
              <a:cs typeface="Arial" panose="020B0604020202020204" pitchFamily="34" charset="0"/>
            </a:endParaRPr>
          </a:p>
          <a:p>
            <a:pPr algn="ctr"/>
            <a:r>
              <a:rPr lang="id-ID" sz="2800" dirty="0" smtClean="0">
                <a:latin typeface="Imprint MT Shadow" panose="04020605060303030202" pitchFamily="82" charset="0"/>
                <a:cs typeface="Arial" panose="020B0604020202020204" pitchFamily="34" charset="0"/>
              </a:rPr>
              <a:t>Ta</a:t>
            </a:r>
          </a:p>
          <a:p>
            <a:pPr algn="ctr"/>
            <a:endParaRPr lang="id-ID" sz="2800" dirty="0" smtClean="0">
              <a:latin typeface="Imprint MT Shadow" panose="04020605060303030202" pitchFamily="82" charset="0"/>
              <a:cs typeface="Arial" panose="020B0604020202020204" pitchFamily="34" charset="0"/>
            </a:endParaRPr>
          </a:p>
          <a:p>
            <a:pPr algn="ctr"/>
            <a:r>
              <a:rPr lang="ar-AE" sz="4000" dirty="0" smtClean="0">
                <a:latin typeface="Imprint MT Shadow" panose="04020605060303030202" pitchFamily="82" charset="0"/>
                <a:cs typeface="Arial" panose="020B0604020202020204" pitchFamily="34" charset="0"/>
              </a:rPr>
              <a:t>ث</a:t>
            </a:r>
            <a:endParaRPr lang="id-ID" sz="4000" dirty="0" smtClean="0">
              <a:latin typeface="Imprint MT Shadow" panose="04020605060303030202" pitchFamily="82" charset="0"/>
              <a:cs typeface="Arial" panose="020B0604020202020204" pitchFamily="34" charset="0"/>
            </a:endParaRPr>
          </a:p>
          <a:p>
            <a:pPr algn="ctr"/>
            <a:r>
              <a:rPr lang="id-ID" sz="2800" dirty="0" smtClean="0">
                <a:latin typeface="Imprint MT Shadow" panose="04020605060303030202" pitchFamily="82" charset="0"/>
                <a:cs typeface="Arial" panose="020B0604020202020204" pitchFamily="34" charset="0"/>
              </a:rPr>
              <a:t>Tsa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8709" y="2525215"/>
            <a:ext cx="5715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AE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ي</a:t>
            </a:r>
            <a:r>
              <a:rPr lang="id-ID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4400" dirty="0">
                <a:latin typeface="Arial" panose="020B0604020202020204" pitchFamily="34" charset="0"/>
                <a:cs typeface="Arial" panose="020B0604020202020204" pitchFamily="34" charset="0"/>
              </a:rPr>
              <a:t>أ</a:t>
            </a:r>
            <a:endParaRPr lang="id-ID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47937" y="1047887"/>
            <a:ext cx="6817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AE" dirty="0" smtClean="0">
                <a:latin typeface="Arial" panose="020B0604020202020204" pitchFamily="34" charset="0"/>
              </a:rPr>
              <a:t>ج</a:t>
            </a:r>
            <a:endParaRPr lang="id-ID" dirty="0" smtClean="0">
              <a:latin typeface="Arial" panose="020B0604020202020204" pitchFamily="34" charset="0"/>
            </a:endParaRPr>
          </a:p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Jim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AE" dirty="0">
                <a:latin typeface="Arial" panose="020B0604020202020204" pitchFamily="34" charset="0"/>
              </a:rPr>
              <a:t>ح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AE" dirty="0">
                <a:latin typeface="Arial" panose="020B0604020202020204" pitchFamily="34" charset="0"/>
              </a:rPr>
              <a:t>خ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AE" dirty="0">
                <a:latin typeface="Arial" panose="020B0604020202020204" pitchFamily="34" charset="0"/>
              </a:rPr>
              <a:t>د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AE" dirty="0">
                <a:latin typeface="Arial" panose="020B0604020202020204" pitchFamily="34" charset="0"/>
              </a:rPr>
              <a:t>ذ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385300" y="186858"/>
            <a:ext cx="2730500" cy="62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sz="6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46500" y="47158"/>
            <a:ext cx="2546350" cy="498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/>
          </a:p>
        </p:txBody>
      </p:sp>
      <p:sp>
        <p:nvSpPr>
          <p:cNvPr id="7" name="Rectangle 6"/>
          <p:cNvSpPr/>
          <p:nvPr/>
        </p:nvSpPr>
        <p:spPr>
          <a:xfrm>
            <a:off x="6400800" y="97958"/>
            <a:ext cx="2692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6000" dirty="0" smtClean="0">
              <a:latin typeface="Arial" panose="020B0604020202020204" pitchFamily="34" charset="0"/>
            </a:endParaRPr>
          </a:p>
          <a:p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 smtClean="0">
              <a:latin typeface="Arial" panose="020B0604020202020204" pitchFamily="34" charset="0"/>
            </a:endParaRPr>
          </a:p>
          <a:p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6000" dirty="0" smtClean="0">
                <a:latin typeface="Arial" panose="020B0604020202020204" pitchFamily="34" charset="0"/>
              </a:rPr>
              <a:t>  </a:t>
            </a:r>
            <a:endParaRPr lang="id-ID" sz="6000" dirty="0"/>
          </a:p>
        </p:txBody>
      </p:sp>
      <p:sp>
        <p:nvSpPr>
          <p:cNvPr id="9" name="Rectangle 8"/>
          <p:cNvSpPr/>
          <p:nvPr/>
        </p:nvSpPr>
        <p:spPr>
          <a:xfrm>
            <a:off x="76200" y="85605"/>
            <a:ext cx="36449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6000" dirty="0" smtClean="0">
              <a:latin typeface="Arial" panose="020B0604020202020204" pitchFamily="34" charset="0"/>
            </a:endParaRPr>
          </a:p>
          <a:p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6000" dirty="0" smtClean="0">
                <a:latin typeface="Arial" panose="020B0604020202020204" pitchFamily="34" charset="0"/>
              </a:rPr>
              <a:t> </a:t>
            </a:r>
          </a:p>
          <a:p>
            <a:r>
              <a:rPr lang="id-ID" sz="6000" dirty="0" smtClean="0">
                <a:latin typeface="Arial" panose="020B0604020202020204" pitchFamily="34" charset="0"/>
              </a:rPr>
              <a:t> 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 smtClean="0">
              <a:latin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33769" y="2967335"/>
            <a:ext cx="672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Huruf Hijaiyah Harakat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0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398877" y="266653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ed Rectangle 28"/>
          <p:cNvSpPr/>
          <p:nvPr/>
        </p:nvSpPr>
        <p:spPr>
          <a:xfrm>
            <a:off x="9360777" y="157522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U        I        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478958"/>
            <a:ext cx="428625" cy="247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3911" y="1247775"/>
            <a:ext cx="3143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1675" y="412283"/>
            <a:ext cx="533400" cy="381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93260" y="602783"/>
            <a:ext cx="1939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ا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>
                <a:latin typeface="Arial" panose="020B0604020202020204" pitchFamily="34" charset="0"/>
              </a:rPr>
              <a:t>ا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>
                <a:latin typeface="Arial" panose="020B0604020202020204" pitchFamily="34" charset="0"/>
              </a:rPr>
              <a:t>ا</a:t>
            </a:r>
            <a:endParaRPr lang="id-ID" sz="6000" dirty="0"/>
          </a:p>
        </p:txBody>
      </p:sp>
      <p:sp>
        <p:nvSpPr>
          <p:cNvPr id="8" name="Rounded Rectangle 7"/>
          <p:cNvSpPr/>
          <p:nvPr/>
        </p:nvSpPr>
        <p:spPr>
          <a:xfrm>
            <a:off x="6420461" y="272583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ounded Rectangle 8"/>
          <p:cNvSpPr/>
          <p:nvPr/>
        </p:nvSpPr>
        <p:spPr>
          <a:xfrm>
            <a:off x="6382361" y="158115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BU       BI       BA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8079" y="504545"/>
            <a:ext cx="428625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4690" y="1311462"/>
            <a:ext cx="314325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5454" y="450570"/>
            <a:ext cx="533400" cy="381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80779" y="513818"/>
            <a:ext cx="26821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ب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ب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ب</a:t>
            </a:r>
            <a:endParaRPr lang="id-ID" sz="6000" dirty="0"/>
          </a:p>
        </p:txBody>
      </p:sp>
      <p:sp>
        <p:nvSpPr>
          <p:cNvPr id="14" name="Rounded Rectangle 13"/>
          <p:cNvSpPr/>
          <p:nvPr/>
        </p:nvSpPr>
        <p:spPr>
          <a:xfrm>
            <a:off x="335842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32032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latin typeface="Imprint MT Shadow" panose="04020605060303030202" pitchFamily="82" charset="0"/>
              </a:rPr>
              <a:t>T</a:t>
            </a:r>
            <a:r>
              <a:rPr lang="id-ID" sz="2400" b="1" dirty="0" smtClean="0">
                <a:latin typeface="Imprint MT Shadow" panose="04020605060303030202" pitchFamily="82" charset="0"/>
              </a:rPr>
              <a:t>U       </a:t>
            </a:r>
            <a:r>
              <a:rPr lang="id-ID" sz="2400" b="1" dirty="0">
                <a:latin typeface="Imprint MT Shadow" panose="04020605060303030202" pitchFamily="82" charset="0"/>
              </a:rPr>
              <a:t>T</a:t>
            </a:r>
            <a:r>
              <a:rPr lang="id-ID" sz="2400" b="1" dirty="0" smtClean="0">
                <a:latin typeface="Imprint MT Shadow" panose="04020605060303030202" pitchFamily="82" charset="0"/>
              </a:rPr>
              <a:t>I       TA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83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19073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TSU   TSI   TSA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14689" y="617682"/>
            <a:ext cx="26821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ت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ت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ت</a:t>
            </a:r>
            <a:endParaRPr lang="id-ID" sz="6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5668" y="524336"/>
            <a:ext cx="428625" cy="247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2279" y="1293153"/>
            <a:ext cx="314325" cy="3238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3043" y="470361"/>
            <a:ext cx="533400" cy="38100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9398877" y="2509173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ed Rectangle 30"/>
          <p:cNvSpPr/>
          <p:nvPr/>
        </p:nvSpPr>
        <p:spPr>
          <a:xfrm>
            <a:off x="9360777" y="381774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JU        JI        JA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20461" y="2515103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ounded Rectangle 36"/>
          <p:cNvSpPr/>
          <p:nvPr/>
        </p:nvSpPr>
        <p:spPr>
          <a:xfrm>
            <a:off x="6382361" y="382367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latin typeface="Imprint MT Shadow" panose="04020605060303030202" pitchFamily="82" charset="0"/>
              </a:rPr>
              <a:t>H</a:t>
            </a:r>
            <a:r>
              <a:rPr lang="id-ID" sz="2400" b="1" dirty="0" smtClean="0">
                <a:latin typeface="Imprint MT Shadow" panose="04020605060303030202" pitchFamily="82" charset="0"/>
              </a:rPr>
              <a:t>U      </a:t>
            </a:r>
            <a:r>
              <a:rPr lang="id-ID" sz="2400" b="1" dirty="0">
                <a:latin typeface="Imprint MT Shadow" panose="04020605060303030202" pitchFamily="82" charset="0"/>
              </a:rPr>
              <a:t>H</a:t>
            </a:r>
            <a:r>
              <a:rPr lang="id-ID" sz="2400" b="1" dirty="0" smtClean="0">
                <a:latin typeface="Imprint MT Shadow" panose="04020605060303030202" pitchFamily="82" charset="0"/>
              </a:rPr>
              <a:t>I       HA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58423" y="2505578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Rounded Rectangle 42"/>
          <p:cNvSpPr/>
          <p:nvPr/>
        </p:nvSpPr>
        <p:spPr>
          <a:xfrm>
            <a:off x="3320323" y="381414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KHU  KHI  KHO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8833" y="2505578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ounded Rectangle 44"/>
          <p:cNvSpPr/>
          <p:nvPr/>
        </p:nvSpPr>
        <p:spPr>
          <a:xfrm>
            <a:off x="190733" y="381414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latin typeface="Imprint MT Shadow" panose="04020605060303030202" pitchFamily="82" charset="0"/>
              </a:rPr>
              <a:t>D</a:t>
            </a:r>
            <a:r>
              <a:rPr lang="id-ID" sz="2400" b="1" dirty="0" smtClean="0">
                <a:latin typeface="Imprint MT Shadow" panose="04020605060303030202" pitchFamily="82" charset="0"/>
              </a:rPr>
              <a:t>U     DI     DA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398877" y="4768684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ounded Rectangle 50"/>
          <p:cNvSpPr/>
          <p:nvPr/>
        </p:nvSpPr>
        <p:spPr>
          <a:xfrm>
            <a:off x="9360777" y="6077251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DZU  DZI  DZA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420461" y="4774614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ounded Rectangle 56"/>
          <p:cNvSpPr/>
          <p:nvPr/>
        </p:nvSpPr>
        <p:spPr>
          <a:xfrm>
            <a:off x="6382361" y="6083181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latin typeface="Imprint MT Shadow" panose="04020605060303030202" pitchFamily="82" charset="0"/>
              </a:rPr>
              <a:t>R</a:t>
            </a:r>
            <a:r>
              <a:rPr lang="id-ID" sz="2400" b="1" dirty="0" smtClean="0">
                <a:latin typeface="Imprint MT Shadow" panose="04020605060303030202" pitchFamily="82" charset="0"/>
              </a:rPr>
              <a:t>U      RI      RO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21592" y="4956009"/>
            <a:ext cx="428625" cy="24765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7103" y="5762926"/>
            <a:ext cx="314325" cy="3238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57867" y="4902034"/>
            <a:ext cx="533400" cy="381000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3358423" y="4765089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ounded Rectangle 62"/>
          <p:cNvSpPr/>
          <p:nvPr/>
        </p:nvSpPr>
        <p:spPr>
          <a:xfrm>
            <a:off x="3320323" y="607365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ZU       ZI       ZA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8833" y="4765089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ounded Rectangle 64"/>
          <p:cNvSpPr/>
          <p:nvPr/>
        </p:nvSpPr>
        <p:spPr>
          <a:xfrm>
            <a:off x="190733" y="607365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SU      SI      SA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2761" y="5047700"/>
            <a:ext cx="428625" cy="2476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4690" y="5829217"/>
            <a:ext cx="314325" cy="3238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910" y="5024038"/>
            <a:ext cx="533400" cy="38100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03980" y="641070"/>
            <a:ext cx="26821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ث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ث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ث</a:t>
            </a:r>
            <a:endParaRPr lang="id-ID" sz="60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2254" y="524336"/>
            <a:ext cx="428625" cy="2476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8865" y="1293153"/>
            <a:ext cx="314325" cy="32385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929" y="470361"/>
            <a:ext cx="533400" cy="3810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525356" y="2566258"/>
            <a:ext cx="2335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ج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ج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ج</a:t>
            </a:r>
            <a:endParaRPr lang="id-ID" sz="6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05398" y="2696078"/>
            <a:ext cx="428625" cy="2476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18209" y="3502995"/>
            <a:ext cx="314325" cy="3238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1373" y="2642103"/>
            <a:ext cx="533400" cy="3810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6546940" y="2566258"/>
            <a:ext cx="2335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ح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ح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ح</a:t>
            </a:r>
            <a:endParaRPr lang="id-ID" sz="60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9166" y="2696078"/>
            <a:ext cx="428625" cy="24765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977" y="3502995"/>
            <a:ext cx="314325" cy="3238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5141" y="2642103"/>
            <a:ext cx="533400" cy="3810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3484748" y="2595938"/>
            <a:ext cx="2335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خ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خ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خ</a:t>
            </a:r>
            <a:endParaRPr lang="id-ID" sz="6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9883" y="2608952"/>
            <a:ext cx="428625" cy="24765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5078" y="3502995"/>
            <a:ext cx="314325" cy="3238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5858" y="2554977"/>
            <a:ext cx="533400" cy="38100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8235" y="2774537"/>
            <a:ext cx="2352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د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 smtClean="0">
                <a:latin typeface="Arial" panose="020B0604020202020204" pitchFamily="34" charset="0"/>
              </a:rPr>
              <a:t>د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 smtClean="0">
                <a:latin typeface="Arial" panose="020B0604020202020204" pitchFamily="34" charset="0"/>
              </a:rPr>
              <a:t>د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60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1085" y="2775453"/>
            <a:ext cx="428625" cy="24765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164" y="3480738"/>
            <a:ext cx="314325" cy="32385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584" y="2721675"/>
            <a:ext cx="533400" cy="381000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9565493" y="5067518"/>
            <a:ext cx="22429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ذ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>
                <a:latin typeface="Arial" panose="020B0604020202020204" pitchFamily="34" charset="0"/>
              </a:rPr>
              <a:t>ذ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>
                <a:latin typeface="Arial" panose="020B0604020202020204" pitchFamily="34" charset="0"/>
              </a:rPr>
              <a:t>ذ</a:t>
            </a:r>
            <a:endParaRPr lang="id-ID" sz="6000" dirty="0"/>
          </a:p>
        </p:txBody>
      </p:sp>
      <p:sp>
        <p:nvSpPr>
          <p:cNvPr id="91" name="Rectangle 90"/>
          <p:cNvSpPr/>
          <p:nvPr/>
        </p:nvSpPr>
        <p:spPr>
          <a:xfrm>
            <a:off x="6624747" y="4956009"/>
            <a:ext cx="21675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ر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ر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ر</a:t>
            </a:r>
            <a:endParaRPr lang="id-ID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544492" y="5024038"/>
            <a:ext cx="21675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ز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ز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ز</a:t>
            </a:r>
            <a:endParaRPr lang="id-ID" sz="6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3429" y="5027332"/>
            <a:ext cx="428625" cy="24765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6240" y="5834249"/>
            <a:ext cx="314325" cy="32385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9404" y="4973357"/>
            <a:ext cx="533400" cy="38100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264003" y="4975479"/>
            <a:ext cx="2505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س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س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س</a:t>
            </a:r>
            <a:endParaRPr lang="id-ID" sz="60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8508" y="5000879"/>
            <a:ext cx="428625" cy="24765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1319" y="5782396"/>
            <a:ext cx="314325" cy="32385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483" y="4946904"/>
            <a:ext cx="533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398877" y="266653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ed Rectangle 28"/>
          <p:cNvSpPr/>
          <p:nvPr/>
        </p:nvSpPr>
        <p:spPr>
          <a:xfrm>
            <a:off x="9360777" y="157522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SYU   SYI   SYA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20461" y="272583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ounded Rectangle 8"/>
          <p:cNvSpPr/>
          <p:nvPr/>
        </p:nvSpPr>
        <p:spPr>
          <a:xfrm>
            <a:off x="6382361" y="158115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 SHO  SHI  SHO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842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32032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DHU  DHI  DHO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83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19073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THU  THI  THO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398877" y="2509173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ed Rectangle 30"/>
          <p:cNvSpPr/>
          <p:nvPr/>
        </p:nvSpPr>
        <p:spPr>
          <a:xfrm>
            <a:off x="9360777" y="381774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‘U        ‘I        ‘A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20461" y="2515103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ounded Rectangle 36"/>
          <p:cNvSpPr/>
          <p:nvPr/>
        </p:nvSpPr>
        <p:spPr>
          <a:xfrm>
            <a:off x="6382361" y="382367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GHU  GHI  GHO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58423" y="2505578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Rounded Rectangle 42"/>
          <p:cNvSpPr/>
          <p:nvPr/>
        </p:nvSpPr>
        <p:spPr>
          <a:xfrm>
            <a:off x="3320323" y="381414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 FU      FI      FA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8833" y="2505578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ounded Rectangle 44"/>
          <p:cNvSpPr/>
          <p:nvPr/>
        </p:nvSpPr>
        <p:spPr>
          <a:xfrm>
            <a:off x="190733" y="381414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QU     QI     QO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398877" y="4768684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ounded Rectangle 50"/>
          <p:cNvSpPr/>
          <p:nvPr/>
        </p:nvSpPr>
        <p:spPr>
          <a:xfrm>
            <a:off x="9360777" y="6077251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 KU      KI      KA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420461" y="4774614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ounded Rectangle 56"/>
          <p:cNvSpPr/>
          <p:nvPr/>
        </p:nvSpPr>
        <p:spPr>
          <a:xfrm>
            <a:off x="6382361" y="6083181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LU      </a:t>
            </a:r>
            <a:r>
              <a:rPr lang="id-ID" sz="2400" b="1" dirty="0">
                <a:latin typeface="Imprint MT Shadow" panose="04020605060303030202" pitchFamily="82" charset="0"/>
              </a:rPr>
              <a:t>L</a:t>
            </a:r>
            <a:r>
              <a:rPr lang="id-ID" sz="2400" b="1" dirty="0" smtClean="0">
                <a:latin typeface="Imprint MT Shadow" panose="04020605060303030202" pitchFamily="82" charset="0"/>
              </a:rPr>
              <a:t>I      LA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358423" y="4765089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ounded Rectangle 62"/>
          <p:cNvSpPr/>
          <p:nvPr/>
        </p:nvSpPr>
        <p:spPr>
          <a:xfrm>
            <a:off x="3320323" y="607365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latin typeface="Imprint MT Shadow" panose="04020605060303030202" pitchFamily="82" charset="0"/>
              </a:rPr>
              <a:t>M</a:t>
            </a:r>
            <a:r>
              <a:rPr lang="id-ID" sz="2400" b="1" dirty="0" smtClean="0">
                <a:latin typeface="Imprint MT Shadow" panose="04020605060303030202" pitchFamily="82" charset="0"/>
              </a:rPr>
              <a:t>U      </a:t>
            </a:r>
            <a:r>
              <a:rPr lang="id-ID" sz="2400" b="1" dirty="0">
                <a:latin typeface="Imprint MT Shadow" panose="04020605060303030202" pitchFamily="82" charset="0"/>
              </a:rPr>
              <a:t>M</a:t>
            </a:r>
            <a:r>
              <a:rPr lang="id-ID" sz="2400" b="1" dirty="0" smtClean="0">
                <a:latin typeface="Imprint MT Shadow" panose="04020605060303030202" pitchFamily="82" charset="0"/>
              </a:rPr>
              <a:t>I      MA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8833" y="4765089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ounded Rectangle 64"/>
          <p:cNvSpPr/>
          <p:nvPr/>
        </p:nvSpPr>
        <p:spPr>
          <a:xfrm>
            <a:off x="190733" y="607365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latin typeface="Imprint MT Shadow" panose="04020605060303030202" pitchFamily="82" charset="0"/>
              </a:rPr>
              <a:t>N</a:t>
            </a:r>
            <a:r>
              <a:rPr lang="id-ID" sz="2400" b="1" dirty="0" smtClean="0">
                <a:latin typeface="Imprint MT Shadow" panose="04020605060303030202" pitchFamily="82" charset="0"/>
              </a:rPr>
              <a:t>U      </a:t>
            </a:r>
            <a:r>
              <a:rPr lang="id-ID" sz="2400" b="1" dirty="0">
                <a:latin typeface="Imprint MT Shadow" panose="04020605060303030202" pitchFamily="82" charset="0"/>
              </a:rPr>
              <a:t>N</a:t>
            </a:r>
            <a:r>
              <a:rPr lang="id-ID" sz="2400" b="1" dirty="0" smtClean="0">
                <a:latin typeface="Imprint MT Shadow" panose="04020605060303030202" pitchFamily="82" charset="0"/>
              </a:rPr>
              <a:t>I      NA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2254" y="524336"/>
            <a:ext cx="428625" cy="2476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8865" y="1293153"/>
            <a:ext cx="314325" cy="32385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429" y="470361"/>
            <a:ext cx="533400" cy="381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51358" y="492882"/>
            <a:ext cx="2505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ش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ش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ش</a:t>
            </a:r>
            <a:endParaRPr lang="id-ID" sz="60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7752" y="453978"/>
            <a:ext cx="428625" cy="24765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4363" y="1260895"/>
            <a:ext cx="314325" cy="32385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3227" y="412703"/>
            <a:ext cx="533400" cy="38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4079" y="567664"/>
            <a:ext cx="2557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4800" dirty="0" smtClean="0">
                <a:latin typeface="Arial" panose="020B0604020202020204" pitchFamily="34" charset="0"/>
              </a:rPr>
              <a:t>ص</a:t>
            </a:r>
            <a:r>
              <a:rPr lang="id-ID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4800" dirty="0" smtClean="0">
                <a:latin typeface="Arial" panose="020B0604020202020204" pitchFamily="34" charset="0"/>
              </a:rPr>
              <a:t>ص</a:t>
            </a:r>
            <a:r>
              <a:rPr lang="id-ID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4800" dirty="0" smtClean="0">
                <a:latin typeface="Arial" panose="020B0604020202020204" pitchFamily="34" charset="0"/>
              </a:rPr>
              <a:t>ص</a:t>
            </a:r>
            <a:endParaRPr lang="id-ID" sz="4800" dirty="0">
              <a:latin typeface="Arial" panose="020B0604020202020204" pitchFamily="34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5797" y="530692"/>
            <a:ext cx="428625" cy="24765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4690" y="1260895"/>
            <a:ext cx="314325" cy="32385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1272" y="489417"/>
            <a:ext cx="533400" cy="381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73857" y="624081"/>
            <a:ext cx="2557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4800" dirty="0" smtClean="0">
                <a:latin typeface="Arial" panose="020B0604020202020204" pitchFamily="34" charset="0"/>
              </a:rPr>
              <a:t>ض</a:t>
            </a:r>
            <a:r>
              <a:rPr lang="id-ID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4800" dirty="0" smtClean="0">
                <a:latin typeface="Arial" panose="020B0604020202020204" pitchFamily="34" charset="0"/>
              </a:rPr>
              <a:t>ض</a:t>
            </a:r>
            <a:r>
              <a:rPr lang="id-ID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4800" dirty="0" smtClean="0">
                <a:latin typeface="Arial" panose="020B0604020202020204" pitchFamily="34" charset="0"/>
              </a:rPr>
              <a:t>ض</a:t>
            </a:r>
            <a:endParaRPr lang="id-ID" sz="48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1268" y="570751"/>
            <a:ext cx="428625" cy="24765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0161" y="1300954"/>
            <a:ext cx="314325" cy="3238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6743" y="529476"/>
            <a:ext cx="533400" cy="381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54920" y="612488"/>
            <a:ext cx="2379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ط</a:t>
            </a:r>
            <a:r>
              <a:rPr lang="id-ID" sz="6000" dirty="0" smtClean="0">
                <a:latin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ط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ط</a:t>
            </a:r>
            <a:endParaRPr lang="id-ID" sz="6000" dirty="0"/>
          </a:p>
        </p:txBody>
      </p:sp>
      <p:sp>
        <p:nvSpPr>
          <p:cNvPr id="20" name="Rectangle 19"/>
          <p:cNvSpPr/>
          <p:nvPr/>
        </p:nvSpPr>
        <p:spPr>
          <a:xfrm>
            <a:off x="9625217" y="2623677"/>
            <a:ext cx="22926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ع</a:t>
            </a:r>
            <a:r>
              <a:rPr lang="id-ID" sz="6000" dirty="0" smtClean="0">
                <a:latin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ع</a:t>
            </a:r>
            <a:r>
              <a:rPr lang="id-ID" sz="6000" dirty="0">
                <a:latin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ع</a:t>
            </a:r>
            <a:endParaRPr lang="id-ID" sz="60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87595" y="2664848"/>
            <a:ext cx="428625" cy="24765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4361" y="3531600"/>
            <a:ext cx="314325" cy="3238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3227" y="2620082"/>
            <a:ext cx="533400" cy="381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562229" y="2664642"/>
            <a:ext cx="22926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غ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غ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غ</a:t>
            </a:r>
            <a:endParaRPr lang="id-ID" sz="60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7781" y="2624250"/>
            <a:ext cx="428625" cy="24765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4547" y="3554502"/>
            <a:ext cx="314325" cy="32385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3413" y="2579484"/>
            <a:ext cx="533400" cy="381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435572" y="2749373"/>
            <a:ext cx="24336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ف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ف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ف</a:t>
            </a:r>
            <a:endParaRPr lang="id-ID" sz="600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213" y="2728331"/>
            <a:ext cx="428625" cy="24765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2292" y="3433616"/>
            <a:ext cx="314325" cy="32385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0712" y="2674553"/>
            <a:ext cx="533400" cy="381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33671" y="2652030"/>
            <a:ext cx="2379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ق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ق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ق</a:t>
            </a:r>
            <a:endParaRPr lang="id-ID" sz="600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3140" y="2662202"/>
            <a:ext cx="428625" cy="24765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8219" y="3456387"/>
            <a:ext cx="314325" cy="32385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639" y="2608424"/>
            <a:ext cx="533400" cy="381000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9517551" y="5069663"/>
            <a:ext cx="24272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smtClean="0">
                <a:latin typeface="Arial" panose="020B0604020202020204" pitchFamily="34" charset="0"/>
              </a:rPr>
              <a:t>ك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ك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ك</a:t>
            </a:r>
            <a:endParaRPr lang="id-ID" sz="60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66250" y="4949267"/>
            <a:ext cx="428625" cy="24765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4361" y="5787403"/>
            <a:ext cx="314325" cy="32385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8601" y="4917699"/>
            <a:ext cx="533400" cy="381000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6618682" y="5035886"/>
            <a:ext cx="22060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ل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ل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ل</a:t>
            </a:r>
            <a:endParaRPr lang="id-ID" sz="60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9156" y="4966512"/>
            <a:ext cx="428625" cy="24765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0067" y="5786129"/>
            <a:ext cx="314325" cy="32385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5131" y="4912537"/>
            <a:ext cx="533400" cy="381000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3528518" y="4860155"/>
            <a:ext cx="22429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م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 smtClean="0">
                <a:latin typeface="Arial" panose="020B0604020202020204" pitchFamily="34" charset="0"/>
              </a:rPr>
              <a:t>م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 smtClean="0">
                <a:latin typeface="Arial" panose="020B0604020202020204" pitchFamily="34" charset="0"/>
              </a:rPr>
              <a:t>م</a:t>
            </a:r>
            <a:endParaRPr lang="id-ID" sz="6000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5906" y="5009006"/>
            <a:ext cx="428625" cy="24765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8717" y="5790523"/>
            <a:ext cx="314325" cy="32385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2981" y="4955031"/>
            <a:ext cx="533400" cy="381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9841" y="4958022"/>
            <a:ext cx="22493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ن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ن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ن</a:t>
            </a:r>
            <a:endParaRPr lang="id-ID" sz="6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0579" y="5009006"/>
            <a:ext cx="428625" cy="24765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490" y="5790523"/>
            <a:ext cx="314325" cy="32385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754" y="4955031"/>
            <a:ext cx="533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398877" y="266653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ed Rectangle 28"/>
          <p:cNvSpPr/>
          <p:nvPr/>
        </p:nvSpPr>
        <p:spPr>
          <a:xfrm>
            <a:off x="9360777" y="157522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 WU     WI     WA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20461" y="272583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ounded Rectangle 8"/>
          <p:cNvSpPr/>
          <p:nvPr/>
        </p:nvSpPr>
        <p:spPr>
          <a:xfrm>
            <a:off x="6382361" y="158115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HU    HI    HA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842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32032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U        I        A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83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19073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YU      YI      YA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70489" y="413105"/>
            <a:ext cx="20329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و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و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و</a:t>
            </a:r>
            <a:endParaRPr lang="id-ID" sz="6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793" y="524336"/>
            <a:ext cx="428625" cy="2476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6141" y="1219422"/>
            <a:ext cx="314325" cy="3238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70489" y="457661"/>
            <a:ext cx="533400" cy="38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72450" y="458122"/>
            <a:ext cx="2098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ھ</a:t>
            </a:r>
            <a:r>
              <a:rPr lang="id-ID" sz="6000" dirty="0" smtClean="0">
                <a:latin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ھ</a:t>
            </a:r>
            <a:r>
              <a:rPr lang="id-ID" sz="6000" dirty="0" smtClean="0">
                <a:latin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ھ</a:t>
            </a:r>
            <a:endParaRPr lang="id-ID" sz="60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3609" y="500256"/>
            <a:ext cx="428625" cy="24765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4957" y="1169942"/>
            <a:ext cx="314325" cy="3238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305" y="433581"/>
            <a:ext cx="533400" cy="381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8026" y="457661"/>
            <a:ext cx="19896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ء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ء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ء</a:t>
            </a:r>
            <a:endParaRPr lang="id-ID" sz="6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3781" y="587614"/>
            <a:ext cx="428625" cy="24765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9337" y="1197796"/>
            <a:ext cx="314325" cy="3238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9477" y="520939"/>
            <a:ext cx="533400" cy="38100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268750" y="409510"/>
            <a:ext cx="25090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ي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ي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>
                <a:latin typeface="Arial" panose="020B0604020202020204" pitchFamily="34" charset="0"/>
              </a:rPr>
              <a:t>ي</a:t>
            </a:r>
            <a:endParaRPr lang="id-ID" sz="60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8497" y="566931"/>
            <a:ext cx="428625" cy="24765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6097" y="1311399"/>
            <a:ext cx="314325" cy="32385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021" y="512159"/>
            <a:ext cx="533400" cy="3810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228833" y="2537599"/>
            <a:ext cx="2588854" cy="175031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ounded Rectangle 26"/>
          <p:cNvSpPr/>
          <p:nvPr/>
        </p:nvSpPr>
        <p:spPr>
          <a:xfrm>
            <a:off x="190733" y="384616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latin typeface="Imprint MT Shadow" panose="04020605060303030202" pitchFamily="82" charset="0"/>
              </a:rPr>
              <a:t>Z</a:t>
            </a:r>
            <a:r>
              <a:rPr lang="id-ID" sz="2400" b="1" dirty="0" smtClean="0">
                <a:latin typeface="Imprint MT Shadow" panose="04020605060303030202" pitchFamily="82" charset="0"/>
              </a:rPr>
              <a:t>HU  </a:t>
            </a:r>
            <a:r>
              <a:rPr lang="id-ID" sz="2400" b="1" dirty="0">
                <a:latin typeface="Imprint MT Shadow" panose="04020605060303030202" pitchFamily="82" charset="0"/>
              </a:rPr>
              <a:t>Z</a:t>
            </a:r>
            <a:r>
              <a:rPr lang="id-ID" sz="2400" b="1" dirty="0" smtClean="0">
                <a:latin typeface="Imprint MT Shadow" panose="04020605060303030202" pitchFamily="82" charset="0"/>
              </a:rPr>
              <a:t>HI  ZHO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2254" y="2798877"/>
            <a:ext cx="428625" cy="2476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8865" y="3567694"/>
            <a:ext cx="314325" cy="323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429" y="2744902"/>
            <a:ext cx="533400" cy="381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6438" y="2875881"/>
            <a:ext cx="2379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ظ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ظ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 smtClean="0">
                <a:latin typeface="Arial" panose="020B0604020202020204" pitchFamily="34" charset="0"/>
              </a:rPr>
              <a:t>ظ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4969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385300" y="186858"/>
            <a:ext cx="2730500" cy="62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sz="6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46500" y="47158"/>
            <a:ext cx="2546350" cy="498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/>
          </a:p>
        </p:txBody>
      </p:sp>
      <p:sp>
        <p:nvSpPr>
          <p:cNvPr id="7" name="Rectangle 6"/>
          <p:cNvSpPr/>
          <p:nvPr/>
        </p:nvSpPr>
        <p:spPr>
          <a:xfrm>
            <a:off x="6400800" y="97958"/>
            <a:ext cx="2692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6000" dirty="0" smtClean="0">
              <a:latin typeface="Arial" panose="020B0604020202020204" pitchFamily="34" charset="0"/>
            </a:endParaRPr>
          </a:p>
          <a:p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 smtClean="0">
              <a:latin typeface="Arial" panose="020B0604020202020204" pitchFamily="34" charset="0"/>
            </a:endParaRPr>
          </a:p>
          <a:p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6000" dirty="0" smtClean="0">
                <a:latin typeface="Arial" panose="020B0604020202020204" pitchFamily="34" charset="0"/>
              </a:rPr>
              <a:t>  </a:t>
            </a:r>
            <a:endParaRPr lang="id-ID" sz="6000" dirty="0"/>
          </a:p>
        </p:txBody>
      </p:sp>
      <p:sp>
        <p:nvSpPr>
          <p:cNvPr id="9" name="Rectangle 8"/>
          <p:cNvSpPr/>
          <p:nvPr/>
        </p:nvSpPr>
        <p:spPr>
          <a:xfrm>
            <a:off x="76200" y="85605"/>
            <a:ext cx="36449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6000" dirty="0" smtClean="0">
              <a:latin typeface="Arial" panose="020B0604020202020204" pitchFamily="34" charset="0"/>
            </a:endParaRPr>
          </a:p>
          <a:p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6000" dirty="0" smtClean="0">
                <a:latin typeface="Arial" panose="020B0604020202020204" pitchFamily="34" charset="0"/>
              </a:rPr>
              <a:t> </a:t>
            </a:r>
          </a:p>
          <a:p>
            <a:r>
              <a:rPr lang="id-ID" sz="6000" dirty="0" smtClean="0">
                <a:latin typeface="Arial" panose="020B0604020202020204" pitchFamily="34" charset="0"/>
              </a:rPr>
              <a:t> 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6000" dirty="0" smtClean="0">
              <a:latin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68267" y="2967335"/>
            <a:ext cx="8055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Huruf Hijaiyah Harakat Tain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3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398877" y="266653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ed Rectangle 28"/>
          <p:cNvSpPr/>
          <p:nvPr/>
        </p:nvSpPr>
        <p:spPr>
          <a:xfrm>
            <a:off x="9360777" y="157522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 UN     IN      AN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5393" y="537897"/>
            <a:ext cx="1939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ا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>
                <a:latin typeface="Arial" panose="020B0604020202020204" pitchFamily="34" charset="0"/>
              </a:rPr>
              <a:t>ا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>
                <a:latin typeface="Arial" panose="020B0604020202020204" pitchFamily="34" charset="0"/>
              </a:rPr>
              <a:t>ا</a:t>
            </a:r>
            <a:endParaRPr lang="id-ID" sz="6000" dirty="0"/>
          </a:p>
        </p:txBody>
      </p:sp>
      <p:sp>
        <p:nvSpPr>
          <p:cNvPr id="8" name="Rounded Rectangle 7"/>
          <p:cNvSpPr/>
          <p:nvPr/>
        </p:nvSpPr>
        <p:spPr>
          <a:xfrm>
            <a:off x="6420461" y="272583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ounded Rectangle 8"/>
          <p:cNvSpPr/>
          <p:nvPr/>
        </p:nvSpPr>
        <p:spPr>
          <a:xfrm>
            <a:off x="6382361" y="158115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BUN   BIN   BAN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69182" y="524336"/>
            <a:ext cx="26821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ب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ب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ب</a:t>
            </a:r>
            <a:endParaRPr lang="id-ID" sz="6000" dirty="0"/>
          </a:p>
        </p:txBody>
      </p:sp>
      <p:sp>
        <p:nvSpPr>
          <p:cNvPr id="14" name="Rounded Rectangle 13"/>
          <p:cNvSpPr/>
          <p:nvPr/>
        </p:nvSpPr>
        <p:spPr>
          <a:xfrm>
            <a:off x="335842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32032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TUN   TIN   TAN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833" y="263058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190733" y="157162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Imprint MT Shadow" panose="04020605060303030202" pitchFamily="82" charset="0"/>
              </a:rPr>
              <a:t>TSUN  TSIN  TSAN</a:t>
            </a:r>
            <a:endParaRPr lang="id-ID" sz="2000" b="1" dirty="0">
              <a:latin typeface="Imprint MT Shadow" panose="04020605060303030202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14689" y="617682"/>
            <a:ext cx="26821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ت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ت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ت</a:t>
            </a:r>
            <a:endParaRPr lang="id-ID" sz="6000" dirty="0"/>
          </a:p>
        </p:txBody>
      </p:sp>
      <p:sp>
        <p:nvSpPr>
          <p:cNvPr id="30" name="Rounded Rectangle 29"/>
          <p:cNvSpPr/>
          <p:nvPr/>
        </p:nvSpPr>
        <p:spPr>
          <a:xfrm>
            <a:off x="9398877" y="2509173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ed Rectangle 30"/>
          <p:cNvSpPr/>
          <p:nvPr/>
        </p:nvSpPr>
        <p:spPr>
          <a:xfrm>
            <a:off x="9360777" y="381774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Imprint MT Shadow" panose="04020605060303030202" pitchFamily="82" charset="0"/>
              </a:rPr>
              <a:t>JUN    JIN    JAN</a:t>
            </a:r>
            <a:endParaRPr lang="id-ID" sz="2400" b="1" dirty="0">
              <a:latin typeface="Imprint MT Shadow" panose="04020605060303030202" pitchFamily="8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20461" y="2515103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ounded Rectangle 36"/>
          <p:cNvSpPr/>
          <p:nvPr/>
        </p:nvSpPr>
        <p:spPr>
          <a:xfrm>
            <a:off x="6382361" y="3823670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HUN  HIN  HAN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58423" y="2505578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Rounded Rectangle 42"/>
          <p:cNvSpPr/>
          <p:nvPr/>
        </p:nvSpPr>
        <p:spPr>
          <a:xfrm>
            <a:off x="3320323" y="381414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Imprint MT Shadow" panose="04020605060303030202" pitchFamily="82" charset="0"/>
              </a:rPr>
              <a:t>KHUN  KHIN  KHON</a:t>
            </a:r>
            <a:endParaRPr lang="id-ID" b="1" dirty="0">
              <a:latin typeface="Imprint MT Shadow" panose="04020605060303030202" pitchFamily="82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8833" y="2505578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ounded Rectangle 44"/>
          <p:cNvSpPr/>
          <p:nvPr/>
        </p:nvSpPr>
        <p:spPr>
          <a:xfrm>
            <a:off x="190733" y="3814145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DUN  DIN  DAN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398877" y="4768684"/>
            <a:ext cx="2588854" cy="17503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ounded Rectangle 50"/>
          <p:cNvSpPr/>
          <p:nvPr/>
        </p:nvSpPr>
        <p:spPr>
          <a:xfrm>
            <a:off x="9360777" y="6077251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900" b="1" dirty="0" smtClean="0">
                <a:latin typeface="Imprint MT Shadow" panose="04020605060303030202" pitchFamily="82" charset="0"/>
              </a:rPr>
              <a:t>DZUN  DZIN  DZAN</a:t>
            </a:r>
            <a:endParaRPr lang="id-ID" sz="1900" b="1" dirty="0">
              <a:latin typeface="Imprint MT Shadow" panose="04020605060303030202" pitchFamily="82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420461" y="4774614"/>
            <a:ext cx="2588854" cy="17503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ounded Rectangle 56"/>
          <p:cNvSpPr/>
          <p:nvPr/>
        </p:nvSpPr>
        <p:spPr>
          <a:xfrm>
            <a:off x="6382361" y="6083181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RUN  RIN  RON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358423" y="4765089"/>
            <a:ext cx="2588854" cy="1750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ounded Rectangle 62"/>
          <p:cNvSpPr/>
          <p:nvPr/>
        </p:nvSpPr>
        <p:spPr>
          <a:xfrm>
            <a:off x="3320323" y="607365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ZUN    ZIN   ZAN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8833" y="4765089"/>
            <a:ext cx="2588854" cy="1750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ounded Rectangle 64"/>
          <p:cNvSpPr/>
          <p:nvPr/>
        </p:nvSpPr>
        <p:spPr>
          <a:xfrm>
            <a:off x="190733" y="6073656"/>
            <a:ext cx="2652354" cy="59414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300" b="1" dirty="0" smtClean="0">
                <a:latin typeface="Imprint MT Shadow" panose="04020605060303030202" pitchFamily="82" charset="0"/>
              </a:rPr>
              <a:t>SUN    SIN    SAN</a:t>
            </a:r>
            <a:endParaRPr lang="id-ID" sz="2300" b="1" dirty="0">
              <a:latin typeface="Imprint MT Shadow" panose="04020605060303030202" pitchFamily="8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3980" y="641070"/>
            <a:ext cx="26821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ث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ث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ث</a:t>
            </a:r>
            <a:endParaRPr lang="id-ID" sz="6000" dirty="0"/>
          </a:p>
        </p:txBody>
      </p:sp>
      <p:sp>
        <p:nvSpPr>
          <p:cNvPr id="74" name="Rectangle 73"/>
          <p:cNvSpPr/>
          <p:nvPr/>
        </p:nvSpPr>
        <p:spPr>
          <a:xfrm>
            <a:off x="9525356" y="2566258"/>
            <a:ext cx="2335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ج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ج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ج</a:t>
            </a:r>
            <a:endParaRPr lang="id-ID" sz="6000" dirty="0"/>
          </a:p>
        </p:txBody>
      </p:sp>
      <p:sp>
        <p:nvSpPr>
          <p:cNvPr id="78" name="Rectangle 77"/>
          <p:cNvSpPr/>
          <p:nvPr/>
        </p:nvSpPr>
        <p:spPr>
          <a:xfrm>
            <a:off x="6546940" y="2566258"/>
            <a:ext cx="2335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ح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ح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ح</a:t>
            </a:r>
            <a:endParaRPr lang="id-ID" sz="6000" dirty="0"/>
          </a:p>
        </p:txBody>
      </p:sp>
      <p:sp>
        <p:nvSpPr>
          <p:cNvPr id="82" name="Rectangle 81"/>
          <p:cNvSpPr/>
          <p:nvPr/>
        </p:nvSpPr>
        <p:spPr>
          <a:xfrm>
            <a:off x="3484748" y="2595938"/>
            <a:ext cx="2335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خ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خ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خ</a:t>
            </a:r>
            <a:endParaRPr lang="id-ID" sz="6000" dirty="0"/>
          </a:p>
        </p:txBody>
      </p:sp>
      <p:sp>
        <p:nvSpPr>
          <p:cNvPr id="86" name="Rectangle 85"/>
          <p:cNvSpPr/>
          <p:nvPr/>
        </p:nvSpPr>
        <p:spPr>
          <a:xfrm>
            <a:off x="368235" y="2774537"/>
            <a:ext cx="2352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د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 smtClean="0">
                <a:latin typeface="Arial" panose="020B0604020202020204" pitchFamily="34" charset="0"/>
              </a:rPr>
              <a:t>د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 smtClean="0">
                <a:latin typeface="Arial" panose="020B0604020202020204" pitchFamily="34" charset="0"/>
              </a:rPr>
              <a:t>د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6000" dirty="0"/>
          </a:p>
        </p:txBody>
      </p:sp>
      <p:sp>
        <p:nvSpPr>
          <p:cNvPr id="90" name="Rectangle 89"/>
          <p:cNvSpPr/>
          <p:nvPr/>
        </p:nvSpPr>
        <p:spPr>
          <a:xfrm>
            <a:off x="9583148" y="5031814"/>
            <a:ext cx="22429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ذ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>
                <a:latin typeface="Arial" panose="020B0604020202020204" pitchFamily="34" charset="0"/>
              </a:rPr>
              <a:t>ذ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AE" sz="6000" dirty="0">
                <a:latin typeface="Arial" panose="020B0604020202020204" pitchFamily="34" charset="0"/>
              </a:rPr>
              <a:t>ذ</a:t>
            </a:r>
            <a:endParaRPr lang="id-ID" sz="6000" dirty="0"/>
          </a:p>
        </p:txBody>
      </p:sp>
      <p:sp>
        <p:nvSpPr>
          <p:cNvPr id="91" name="Rectangle 90"/>
          <p:cNvSpPr/>
          <p:nvPr/>
        </p:nvSpPr>
        <p:spPr>
          <a:xfrm>
            <a:off x="6631097" y="4889118"/>
            <a:ext cx="21675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ر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ر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ر</a:t>
            </a:r>
            <a:endParaRPr lang="id-ID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544492" y="4960538"/>
            <a:ext cx="21675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>
                <a:latin typeface="Arial" panose="020B0604020202020204" pitchFamily="34" charset="0"/>
              </a:rPr>
              <a:t>ز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ز</a:t>
            </a:r>
            <a:r>
              <a:rPr lang="id-ID" sz="6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6000" dirty="0">
                <a:latin typeface="Arial" panose="020B0604020202020204" pitchFamily="34" charset="0"/>
              </a:rPr>
              <a:t>ز</a:t>
            </a:r>
            <a:endParaRPr lang="id-ID" sz="6000" dirty="0"/>
          </a:p>
        </p:txBody>
      </p:sp>
      <p:sp>
        <p:nvSpPr>
          <p:cNvPr id="96" name="Rectangle 95"/>
          <p:cNvSpPr/>
          <p:nvPr/>
        </p:nvSpPr>
        <p:spPr>
          <a:xfrm>
            <a:off x="264003" y="4975479"/>
            <a:ext cx="2505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>
                <a:latin typeface="Arial" panose="020B0604020202020204" pitchFamily="34" charset="0"/>
              </a:rPr>
              <a:t>س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س</a:t>
            </a:r>
            <a:r>
              <a:rPr lang="id-ID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6000" dirty="0" smtClean="0">
                <a:latin typeface="Arial" panose="020B0604020202020204" pitchFamily="34" charset="0"/>
              </a:rPr>
              <a:t>س</a:t>
            </a:r>
            <a:endParaRPr lang="id-ID" sz="60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2048" y="335149"/>
            <a:ext cx="561975" cy="39052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3034" y="1189035"/>
            <a:ext cx="390525" cy="36195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6523" y="410223"/>
            <a:ext cx="447675" cy="3429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3834" y="510367"/>
            <a:ext cx="561975" cy="390525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925" y="1263973"/>
            <a:ext cx="390525" cy="36195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0696" y="541503"/>
            <a:ext cx="447675" cy="3429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1882" y="500361"/>
            <a:ext cx="561975" cy="39052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8973" y="1253967"/>
            <a:ext cx="390525" cy="3619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8744" y="531497"/>
            <a:ext cx="447675" cy="3429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5696" y="484644"/>
            <a:ext cx="561975" cy="39052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5487" y="1263650"/>
            <a:ext cx="390525" cy="36195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158" y="515780"/>
            <a:ext cx="447675" cy="3429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47956" y="2654891"/>
            <a:ext cx="561975" cy="39052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09347" y="3471997"/>
            <a:ext cx="390525" cy="36195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618" y="2686027"/>
            <a:ext cx="447675" cy="3429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4934" y="2654891"/>
            <a:ext cx="561975" cy="390525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3625" y="3471997"/>
            <a:ext cx="390525" cy="36195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9596" y="2686027"/>
            <a:ext cx="447675" cy="3429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2798" y="2542425"/>
            <a:ext cx="561975" cy="390525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5795" y="3471997"/>
            <a:ext cx="390525" cy="36195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0233" y="2587288"/>
            <a:ext cx="447675" cy="3429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0754" y="2682714"/>
            <a:ext cx="561975" cy="39052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0545" y="3461720"/>
            <a:ext cx="390525" cy="36195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216" y="2713850"/>
            <a:ext cx="447675" cy="3429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13663" y="4862526"/>
            <a:ext cx="561975" cy="39052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3034" y="5743876"/>
            <a:ext cx="390525" cy="36195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18061" y="4900372"/>
            <a:ext cx="447675" cy="3429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3600" y="4970800"/>
            <a:ext cx="561975" cy="390525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3625" y="5749806"/>
            <a:ext cx="390525" cy="36195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4531" y="5000229"/>
            <a:ext cx="447675" cy="3429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0025" y="4891985"/>
            <a:ext cx="544750" cy="37855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4516" y="5782396"/>
            <a:ext cx="378555" cy="350856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9124" y="4910882"/>
            <a:ext cx="433953" cy="33239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029" y="4951607"/>
            <a:ext cx="561975" cy="39052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0110" y="5723290"/>
            <a:ext cx="390525" cy="36195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781" y="4975420"/>
            <a:ext cx="447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32423</TotalTime>
  <Words>452</Words>
  <Application>Microsoft Office PowerPoint</Application>
  <PresentationFormat>Widescreen</PresentationFormat>
  <Paragraphs>201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Berlin Sans FB</vt:lpstr>
      <vt:lpstr>Berlin Sans FB Demi</vt:lpstr>
      <vt:lpstr>Calibri</vt:lpstr>
      <vt:lpstr>Calibri Light</vt:lpstr>
      <vt:lpstr>Imprint MT Shadow</vt:lpstr>
      <vt:lpstr>Office Theme</vt:lpstr>
      <vt:lpstr>PowerPoint Presentation</vt:lpstr>
      <vt:lpstr>PowerPoint Presentation</vt:lpstr>
      <vt:lpstr>غ ف ق ك ل م ن ه 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ضٌ ضٍ ضً طٌ طٍ طً ظ ظ ظ عٌ عٍ عً غٌ غٍ غً فٌ فٍ فً قٌ قٍ قً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غ ف ق ك ل م ن ه و</dc:title>
  <dc:creator>FAJAR ERI IRIANTO</dc:creator>
  <cp:lastModifiedBy>FAJAR ERI IRIANTO</cp:lastModifiedBy>
  <cp:revision>104</cp:revision>
  <dcterms:created xsi:type="dcterms:W3CDTF">2021-03-29T03:08:07Z</dcterms:created>
  <dcterms:modified xsi:type="dcterms:W3CDTF">2021-07-06T11:30:49Z</dcterms:modified>
</cp:coreProperties>
</file>