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1" r:id="rId6"/>
    <p:sldId id="272" r:id="rId7"/>
    <p:sldId id="261" r:id="rId8"/>
    <p:sldId id="262" r:id="rId9"/>
    <p:sldId id="263" r:id="rId10"/>
    <p:sldId id="273"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83C89-D720-49FB-8E28-19A4C794CB31}" type="doc">
      <dgm:prSet loTypeId="urn:microsoft.com/office/officeart/2016/7/layout/VerticalHollowActionList" loCatId="List" qsTypeId="urn:microsoft.com/office/officeart/2005/8/quickstyle/simple5" qsCatId="simple" csTypeId="urn:microsoft.com/office/officeart/2005/8/colors/colorful5" csCatId="colorful" phldr="1"/>
      <dgm:spPr/>
      <dgm:t>
        <a:bodyPr/>
        <a:lstStyle/>
        <a:p>
          <a:endParaRPr lang="en-US"/>
        </a:p>
      </dgm:t>
    </dgm:pt>
    <dgm:pt modelId="{BFB274FC-951E-4981-8AB1-6D600E41E1D4}">
      <dgm:prSet/>
      <dgm:spPr/>
      <dgm:t>
        <a:bodyPr/>
        <a:lstStyle/>
        <a:p>
          <a:r>
            <a:rPr lang="en-US"/>
            <a:t>Installation:</a:t>
          </a:r>
        </a:p>
      </dgm:t>
    </dgm:pt>
    <dgm:pt modelId="{C6CCF3B8-FF4A-4952-9479-24684F3CFFAC}" type="parTrans" cxnId="{7432853F-3F37-4788-B792-9D99CCA5570B}">
      <dgm:prSet/>
      <dgm:spPr/>
      <dgm:t>
        <a:bodyPr/>
        <a:lstStyle/>
        <a:p>
          <a:endParaRPr lang="en-US"/>
        </a:p>
      </dgm:t>
    </dgm:pt>
    <dgm:pt modelId="{FE344266-B8C9-4679-BFF2-90E41AC4A819}" type="sibTrans" cxnId="{7432853F-3F37-4788-B792-9D99CCA5570B}">
      <dgm:prSet/>
      <dgm:spPr/>
      <dgm:t>
        <a:bodyPr/>
        <a:lstStyle/>
        <a:p>
          <a:endParaRPr lang="en-US"/>
        </a:p>
      </dgm:t>
    </dgm:pt>
    <dgm:pt modelId="{1E26BF3C-B276-49D0-A7B1-2CBF676053B7}">
      <dgm:prSet/>
      <dgm:spPr>
        <a:solidFill>
          <a:schemeClr val="accent1">
            <a:lumMod val="50000"/>
          </a:schemeClr>
        </a:solidFill>
      </dgm:spPr>
      <dgm:t>
        <a:bodyPr/>
        <a:lstStyle/>
        <a:p>
          <a:r>
            <a:rPr lang="en-US"/>
            <a:t>ember install ember-d3</a:t>
          </a:r>
        </a:p>
      </dgm:t>
    </dgm:pt>
    <dgm:pt modelId="{536A1844-7614-4224-A621-C9D16E08C1C3}" type="parTrans" cxnId="{39AA00FC-E999-4E8E-81C9-AED48D96121D}">
      <dgm:prSet/>
      <dgm:spPr/>
      <dgm:t>
        <a:bodyPr/>
        <a:lstStyle/>
        <a:p>
          <a:endParaRPr lang="en-US"/>
        </a:p>
      </dgm:t>
    </dgm:pt>
    <dgm:pt modelId="{A1EB5463-260B-47A5-89AA-70C58AF5B4FF}" type="sibTrans" cxnId="{39AA00FC-E999-4E8E-81C9-AED48D96121D}">
      <dgm:prSet/>
      <dgm:spPr/>
      <dgm:t>
        <a:bodyPr/>
        <a:lstStyle/>
        <a:p>
          <a:endParaRPr lang="en-US"/>
        </a:p>
      </dgm:t>
    </dgm:pt>
    <dgm:pt modelId="{277436BA-34AA-4893-B3B8-A20CC97FF2B9}">
      <dgm:prSet/>
      <dgm:spPr/>
      <dgm:t>
        <a:bodyPr/>
        <a:lstStyle/>
        <a:p>
          <a:r>
            <a:rPr lang="en-US"/>
            <a:t>Requirements:</a:t>
          </a:r>
        </a:p>
      </dgm:t>
    </dgm:pt>
    <dgm:pt modelId="{D97E4E03-DE98-4C54-B980-3A13B6262424}" type="parTrans" cxnId="{4FAC0544-3B4A-4B02-B8DF-DD232B3DC058}">
      <dgm:prSet/>
      <dgm:spPr/>
      <dgm:t>
        <a:bodyPr/>
        <a:lstStyle/>
        <a:p>
          <a:endParaRPr lang="en-US"/>
        </a:p>
      </dgm:t>
    </dgm:pt>
    <dgm:pt modelId="{BD746FC5-A98B-4331-9F0F-5189A78F6BA2}" type="sibTrans" cxnId="{4FAC0544-3B4A-4B02-B8DF-DD232B3DC058}">
      <dgm:prSet/>
      <dgm:spPr/>
      <dgm:t>
        <a:bodyPr/>
        <a:lstStyle/>
        <a:p>
          <a:endParaRPr lang="en-US"/>
        </a:p>
      </dgm:t>
    </dgm:pt>
    <dgm:pt modelId="{38F77492-9D9E-4A9D-B27E-A19F16B53D62}">
      <dgm:prSet/>
      <dgm:spPr>
        <a:solidFill>
          <a:schemeClr val="accent6">
            <a:lumMod val="50000"/>
          </a:schemeClr>
        </a:solidFill>
      </dgm:spPr>
      <dgm:t>
        <a:bodyPr/>
        <a:lstStyle/>
        <a:p>
          <a:r>
            <a:rPr lang="en-US"/>
            <a:t>NPM &gt;= 3 </a:t>
          </a:r>
        </a:p>
      </dgm:t>
    </dgm:pt>
    <dgm:pt modelId="{4C8C0512-ABB3-48B1-B637-DC863211F360}" type="parTrans" cxnId="{A51023D3-BD61-465D-B182-6432910D3737}">
      <dgm:prSet/>
      <dgm:spPr/>
      <dgm:t>
        <a:bodyPr/>
        <a:lstStyle/>
        <a:p>
          <a:endParaRPr lang="en-US"/>
        </a:p>
      </dgm:t>
    </dgm:pt>
    <dgm:pt modelId="{32E2E446-E99F-4175-82B8-AA24B675DB21}" type="sibTrans" cxnId="{A51023D3-BD61-465D-B182-6432910D3737}">
      <dgm:prSet/>
      <dgm:spPr/>
      <dgm:t>
        <a:bodyPr/>
        <a:lstStyle/>
        <a:p>
          <a:endParaRPr lang="en-US"/>
        </a:p>
      </dgm:t>
    </dgm:pt>
    <dgm:pt modelId="{66A379B8-35B2-4F18-94E0-CE56CF31942D}">
      <dgm:prSet/>
      <dgm:spPr>
        <a:solidFill>
          <a:schemeClr val="accent6">
            <a:lumMod val="50000"/>
          </a:schemeClr>
        </a:solidFill>
      </dgm:spPr>
      <dgm:t>
        <a:bodyPr/>
        <a:lstStyle/>
        <a:p>
          <a:r>
            <a:rPr lang="en-US"/>
            <a:t>Node &gt;= 8</a:t>
          </a:r>
        </a:p>
      </dgm:t>
    </dgm:pt>
    <dgm:pt modelId="{29EA30B9-1AA7-4AE3-826C-8325E3103B04}" type="parTrans" cxnId="{11565803-1F57-474D-BC59-47567BF29A6F}">
      <dgm:prSet/>
      <dgm:spPr/>
      <dgm:t>
        <a:bodyPr/>
        <a:lstStyle/>
        <a:p>
          <a:endParaRPr lang="en-US"/>
        </a:p>
      </dgm:t>
    </dgm:pt>
    <dgm:pt modelId="{D63A86FE-3E27-4BBA-9D26-FDC7C7A523DC}" type="sibTrans" cxnId="{11565803-1F57-474D-BC59-47567BF29A6F}">
      <dgm:prSet/>
      <dgm:spPr/>
      <dgm:t>
        <a:bodyPr/>
        <a:lstStyle/>
        <a:p>
          <a:endParaRPr lang="en-US"/>
        </a:p>
      </dgm:t>
    </dgm:pt>
    <dgm:pt modelId="{FA7A7DD0-E45F-4789-9889-74CFCF2C6496}">
      <dgm:prSet/>
      <dgm:spPr>
        <a:solidFill>
          <a:schemeClr val="accent6">
            <a:lumMod val="50000"/>
          </a:schemeClr>
        </a:solidFill>
      </dgm:spPr>
      <dgm:t>
        <a:bodyPr/>
        <a:lstStyle/>
        <a:p>
          <a:r>
            <a:rPr lang="en-US"/>
            <a:t>Ember CLI &gt;= 2.16</a:t>
          </a:r>
        </a:p>
      </dgm:t>
    </dgm:pt>
    <dgm:pt modelId="{592A70C8-E48C-48BD-AAE4-41A6C7D328B8}" type="parTrans" cxnId="{68F5B46E-937E-4A51-AD71-9F23D4ECB25D}">
      <dgm:prSet/>
      <dgm:spPr/>
      <dgm:t>
        <a:bodyPr/>
        <a:lstStyle/>
        <a:p>
          <a:endParaRPr lang="en-US"/>
        </a:p>
      </dgm:t>
    </dgm:pt>
    <dgm:pt modelId="{91E1773F-22BB-4A55-9C3D-ACC74F031479}" type="sibTrans" cxnId="{68F5B46E-937E-4A51-AD71-9F23D4ECB25D}">
      <dgm:prSet/>
      <dgm:spPr/>
      <dgm:t>
        <a:bodyPr/>
        <a:lstStyle/>
        <a:p>
          <a:endParaRPr lang="en-US"/>
        </a:p>
      </dgm:t>
    </dgm:pt>
    <dgm:pt modelId="{3393B82F-F533-48C3-8A95-EC870834053C}" type="pres">
      <dgm:prSet presAssocID="{EF983C89-D720-49FB-8E28-19A4C794CB31}" presName="Name0" presStyleCnt="0">
        <dgm:presLayoutVars>
          <dgm:dir/>
          <dgm:animLvl val="lvl"/>
          <dgm:resizeHandles val="exact"/>
        </dgm:presLayoutVars>
      </dgm:prSet>
      <dgm:spPr/>
      <dgm:t>
        <a:bodyPr/>
        <a:lstStyle/>
        <a:p>
          <a:endParaRPr lang="en-IN"/>
        </a:p>
      </dgm:t>
    </dgm:pt>
    <dgm:pt modelId="{3F598A00-A24A-4ED1-ABAA-2ADCFDB07785}" type="pres">
      <dgm:prSet presAssocID="{BFB274FC-951E-4981-8AB1-6D600E41E1D4}" presName="linNode" presStyleCnt="0"/>
      <dgm:spPr/>
    </dgm:pt>
    <dgm:pt modelId="{D448CB2A-5D92-4DE3-8C4C-F7AAB022786A}" type="pres">
      <dgm:prSet presAssocID="{BFB274FC-951E-4981-8AB1-6D600E41E1D4}" presName="parentText" presStyleLbl="solidFgAcc1" presStyleIdx="0" presStyleCnt="2">
        <dgm:presLayoutVars>
          <dgm:chMax val="1"/>
          <dgm:bulletEnabled/>
        </dgm:presLayoutVars>
      </dgm:prSet>
      <dgm:spPr/>
      <dgm:t>
        <a:bodyPr/>
        <a:lstStyle/>
        <a:p>
          <a:endParaRPr lang="en-IN"/>
        </a:p>
      </dgm:t>
    </dgm:pt>
    <dgm:pt modelId="{ED4AE2DB-69B9-4E8C-AB3A-5CD494A014F3}" type="pres">
      <dgm:prSet presAssocID="{BFB274FC-951E-4981-8AB1-6D600E41E1D4}" presName="descendantText" presStyleLbl="alignNode1" presStyleIdx="0" presStyleCnt="2">
        <dgm:presLayoutVars>
          <dgm:bulletEnabled/>
        </dgm:presLayoutVars>
      </dgm:prSet>
      <dgm:spPr/>
      <dgm:t>
        <a:bodyPr/>
        <a:lstStyle/>
        <a:p>
          <a:endParaRPr lang="en-IN"/>
        </a:p>
      </dgm:t>
    </dgm:pt>
    <dgm:pt modelId="{823EBA2F-7696-459F-8D01-C415D8C837BF}" type="pres">
      <dgm:prSet presAssocID="{FE344266-B8C9-4679-BFF2-90E41AC4A819}" presName="sp" presStyleCnt="0"/>
      <dgm:spPr/>
    </dgm:pt>
    <dgm:pt modelId="{3AE19C7B-D20B-4577-973E-DEC3B3E8FD96}" type="pres">
      <dgm:prSet presAssocID="{277436BA-34AA-4893-B3B8-A20CC97FF2B9}" presName="linNode" presStyleCnt="0"/>
      <dgm:spPr/>
    </dgm:pt>
    <dgm:pt modelId="{5FC522A3-B2E5-48C9-8AC8-BB243A18DA18}" type="pres">
      <dgm:prSet presAssocID="{277436BA-34AA-4893-B3B8-A20CC97FF2B9}" presName="parentText" presStyleLbl="solidFgAcc1" presStyleIdx="1" presStyleCnt="2">
        <dgm:presLayoutVars>
          <dgm:chMax val="1"/>
          <dgm:bulletEnabled/>
        </dgm:presLayoutVars>
      </dgm:prSet>
      <dgm:spPr/>
      <dgm:t>
        <a:bodyPr/>
        <a:lstStyle/>
        <a:p>
          <a:endParaRPr lang="en-IN"/>
        </a:p>
      </dgm:t>
    </dgm:pt>
    <dgm:pt modelId="{FCBAB335-562A-4D73-87D2-92DBB9A2595E}" type="pres">
      <dgm:prSet presAssocID="{277436BA-34AA-4893-B3B8-A20CC97FF2B9}" presName="descendantText" presStyleLbl="alignNode1" presStyleIdx="1" presStyleCnt="2">
        <dgm:presLayoutVars>
          <dgm:bulletEnabled/>
        </dgm:presLayoutVars>
      </dgm:prSet>
      <dgm:spPr/>
      <dgm:t>
        <a:bodyPr/>
        <a:lstStyle/>
        <a:p>
          <a:endParaRPr lang="en-IN"/>
        </a:p>
      </dgm:t>
    </dgm:pt>
  </dgm:ptLst>
  <dgm:cxnLst>
    <dgm:cxn modelId="{91DD4113-17BE-4AD0-96B2-D93BC3D47CF9}" type="presOf" srcId="{EF983C89-D720-49FB-8E28-19A4C794CB31}" destId="{3393B82F-F533-48C3-8A95-EC870834053C}" srcOrd="0" destOrd="0" presId="urn:microsoft.com/office/officeart/2016/7/layout/VerticalHollowActionList"/>
    <dgm:cxn modelId="{39AA00FC-E999-4E8E-81C9-AED48D96121D}" srcId="{BFB274FC-951E-4981-8AB1-6D600E41E1D4}" destId="{1E26BF3C-B276-49D0-A7B1-2CBF676053B7}" srcOrd="0" destOrd="0" parTransId="{536A1844-7614-4224-A621-C9D16E08C1C3}" sibTransId="{A1EB5463-260B-47A5-89AA-70C58AF5B4FF}"/>
    <dgm:cxn modelId="{A51023D3-BD61-465D-B182-6432910D3737}" srcId="{277436BA-34AA-4893-B3B8-A20CC97FF2B9}" destId="{38F77492-9D9E-4A9D-B27E-A19F16B53D62}" srcOrd="0" destOrd="0" parTransId="{4C8C0512-ABB3-48B1-B637-DC863211F360}" sibTransId="{32E2E446-E99F-4175-82B8-AA24B675DB21}"/>
    <dgm:cxn modelId="{A9277EF8-091E-4CBB-9017-0D989FB72DBD}" type="presOf" srcId="{FA7A7DD0-E45F-4789-9889-74CFCF2C6496}" destId="{FCBAB335-562A-4D73-87D2-92DBB9A2595E}" srcOrd="0" destOrd="2" presId="urn:microsoft.com/office/officeart/2016/7/layout/VerticalHollowActionList"/>
    <dgm:cxn modelId="{52B641EF-3703-4DAD-8215-95873A62173F}" type="presOf" srcId="{66A379B8-35B2-4F18-94E0-CE56CF31942D}" destId="{FCBAB335-562A-4D73-87D2-92DBB9A2595E}" srcOrd="0" destOrd="1" presId="urn:microsoft.com/office/officeart/2016/7/layout/VerticalHollowActionList"/>
    <dgm:cxn modelId="{7432853F-3F37-4788-B792-9D99CCA5570B}" srcId="{EF983C89-D720-49FB-8E28-19A4C794CB31}" destId="{BFB274FC-951E-4981-8AB1-6D600E41E1D4}" srcOrd="0" destOrd="0" parTransId="{C6CCF3B8-FF4A-4952-9479-24684F3CFFAC}" sibTransId="{FE344266-B8C9-4679-BFF2-90E41AC4A819}"/>
    <dgm:cxn modelId="{9B41FC80-A2B6-46A7-AD17-089A26729CF5}" type="presOf" srcId="{BFB274FC-951E-4981-8AB1-6D600E41E1D4}" destId="{D448CB2A-5D92-4DE3-8C4C-F7AAB022786A}" srcOrd="0" destOrd="0" presId="urn:microsoft.com/office/officeart/2016/7/layout/VerticalHollowActionList"/>
    <dgm:cxn modelId="{68F5B46E-937E-4A51-AD71-9F23D4ECB25D}" srcId="{277436BA-34AA-4893-B3B8-A20CC97FF2B9}" destId="{FA7A7DD0-E45F-4789-9889-74CFCF2C6496}" srcOrd="2" destOrd="0" parTransId="{592A70C8-E48C-48BD-AAE4-41A6C7D328B8}" sibTransId="{91E1773F-22BB-4A55-9C3D-ACC74F031479}"/>
    <dgm:cxn modelId="{4FAC0544-3B4A-4B02-B8DF-DD232B3DC058}" srcId="{EF983C89-D720-49FB-8E28-19A4C794CB31}" destId="{277436BA-34AA-4893-B3B8-A20CC97FF2B9}" srcOrd="1" destOrd="0" parTransId="{D97E4E03-DE98-4C54-B980-3A13B6262424}" sibTransId="{BD746FC5-A98B-4331-9F0F-5189A78F6BA2}"/>
    <dgm:cxn modelId="{CF14BFE6-6D42-4C9F-BDC3-B2351137C485}" type="presOf" srcId="{1E26BF3C-B276-49D0-A7B1-2CBF676053B7}" destId="{ED4AE2DB-69B9-4E8C-AB3A-5CD494A014F3}" srcOrd="0" destOrd="0" presId="urn:microsoft.com/office/officeart/2016/7/layout/VerticalHollowActionList"/>
    <dgm:cxn modelId="{11565803-1F57-474D-BC59-47567BF29A6F}" srcId="{277436BA-34AA-4893-B3B8-A20CC97FF2B9}" destId="{66A379B8-35B2-4F18-94E0-CE56CF31942D}" srcOrd="1" destOrd="0" parTransId="{29EA30B9-1AA7-4AE3-826C-8325E3103B04}" sibTransId="{D63A86FE-3E27-4BBA-9D26-FDC7C7A523DC}"/>
    <dgm:cxn modelId="{731E63D9-35B8-47AB-81B7-AAB20265F548}" type="presOf" srcId="{38F77492-9D9E-4A9D-B27E-A19F16B53D62}" destId="{FCBAB335-562A-4D73-87D2-92DBB9A2595E}" srcOrd="0" destOrd="0" presId="urn:microsoft.com/office/officeart/2016/7/layout/VerticalHollowActionList"/>
    <dgm:cxn modelId="{815EA95A-FF23-487F-9AE9-DEF58541BD5A}" type="presOf" srcId="{277436BA-34AA-4893-B3B8-A20CC97FF2B9}" destId="{5FC522A3-B2E5-48C9-8AC8-BB243A18DA18}" srcOrd="0" destOrd="0" presId="urn:microsoft.com/office/officeart/2016/7/layout/VerticalHollowActionList"/>
    <dgm:cxn modelId="{01D25997-203A-4D61-979D-36CF30677FD1}" type="presParOf" srcId="{3393B82F-F533-48C3-8A95-EC870834053C}" destId="{3F598A00-A24A-4ED1-ABAA-2ADCFDB07785}" srcOrd="0" destOrd="0" presId="urn:microsoft.com/office/officeart/2016/7/layout/VerticalHollowActionList"/>
    <dgm:cxn modelId="{F1B3B8E4-BD6C-43B1-81F3-4F82A22E55A4}" type="presParOf" srcId="{3F598A00-A24A-4ED1-ABAA-2ADCFDB07785}" destId="{D448CB2A-5D92-4DE3-8C4C-F7AAB022786A}" srcOrd="0" destOrd="0" presId="urn:microsoft.com/office/officeart/2016/7/layout/VerticalHollowActionList"/>
    <dgm:cxn modelId="{DF049B87-8FE9-4FF5-B9F5-3B24DCE31314}" type="presParOf" srcId="{3F598A00-A24A-4ED1-ABAA-2ADCFDB07785}" destId="{ED4AE2DB-69B9-4E8C-AB3A-5CD494A014F3}" srcOrd="1" destOrd="0" presId="urn:microsoft.com/office/officeart/2016/7/layout/VerticalHollowActionList"/>
    <dgm:cxn modelId="{5D3682B7-AF2F-4626-B219-3C4BA9D763C4}" type="presParOf" srcId="{3393B82F-F533-48C3-8A95-EC870834053C}" destId="{823EBA2F-7696-459F-8D01-C415D8C837BF}" srcOrd="1" destOrd="0" presId="urn:microsoft.com/office/officeart/2016/7/layout/VerticalHollowActionList"/>
    <dgm:cxn modelId="{A1A4F9F6-A3A3-4519-B638-35EC34A1AE44}" type="presParOf" srcId="{3393B82F-F533-48C3-8A95-EC870834053C}" destId="{3AE19C7B-D20B-4577-973E-DEC3B3E8FD96}" srcOrd="2" destOrd="0" presId="urn:microsoft.com/office/officeart/2016/7/layout/VerticalHollowActionList"/>
    <dgm:cxn modelId="{B4CD67FE-108E-4A46-AD26-AF4DA675B88F}" type="presParOf" srcId="{3AE19C7B-D20B-4577-973E-DEC3B3E8FD96}" destId="{5FC522A3-B2E5-48C9-8AC8-BB243A18DA18}" srcOrd="0" destOrd="0" presId="urn:microsoft.com/office/officeart/2016/7/layout/VerticalHollowActionList"/>
    <dgm:cxn modelId="{3E955251-D0F2-443F-A120-FD7BDBC36916}" type="presParOf" srcId="{3AE19C7B-D20B-4577-973E-DEC3B3E8FD96}" destId="{FCBAB335-562A-4D73-87D2-92DBB9A2595E}"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CD8F84-63EB-4C7D-9A1F-379A3BFB1F06}" type="doc">
      <dgm:prSet loTypeId="urn:microsoft.com/office/officeart/2016/7/layout/BasicLinearProcessNumbered" loCatId="process" qsTypeId="urn:microsoft.com/office/officeart/2005/8/quickstyle/simple2" qsCatId="simple" csTypeId="urn:microsoft.com/office/officeart/2005/8/colors/accent0_3" csCatId="mainScheme" phldr="1"/>
      <dgm:spPr/>
      <dgm:t>
        <a:bodyPr/>
        <a:lstStyle/>
        <a:p>
          <a:endParaRPr lang="en-US"/>
        </a:p>
      </dgm:t>
    </dgm:pt>
    <dgm:pt modelId="{66CCB8BE-BCE1-41FA-BF0B-6D7D1FF134F5}">
      <dgm:prSet/>
      <dgm:spPr/>
      <dgm:t>
        <a:bodyPr/>
        <a:lstStyle/>
        <a:p>
          <a:r>
            <a:rPr lang="en-US"/>
            <a:t>Minimal Overhead</a:t>
          </a:r>
        </a:p>
      </dgm:t>
    </dgm:pt>
    <dgm:pt modelId="{AB6C16ED-0AC6-483F-A39B-9ED9B4752180}" type="parTrans" cxnId="{0725DC54-53E2-4B55-B5AB-AF6C4ADE63B0}">
      <dgm:prSet/>
      <dgm:spPr/>
      <dgm:t>
        <a:bodyPr/>
        <a:lstStyle/>
        <a:p>
          <a:endParaRPr lang="en-US"/>
        </a:p>
      </dgm:t>
    </dgm:pt>
    <dgm:pt modelId="{378385A3-1981-4B2F-9F25-651A5B7D7737}" type="sibTrans" cxnId="{0725DC54-53E2-4B55-B5AB-AF6C4ADE63B0}">
      <dgm:prSet phldrT="1"/>
      <dgm:spPr/>
      <dgm:t>
        <a:bodyPr/>
        <a:lstStyle/>
        <a:p>
          <a:r>
            <a:rPr lang="en-US"/>
            <a:t>1</a:t>
          </a:r>
          <a:endParaRPr lang="en-US" dirty="0"/>
        </a:p>
      </dgm:t>
    </dgm:pt>
    <dgm:pt modelId="{24516D81-EA96-453C-82FC-61CABB83C1A6}">
      <dgm:prSet/>
      <dgm:spPr/>
      <dgm:t>
        <a:bodyPr/>
        <a:lstStyle/>
        <a:p>
          <a:r>
            <a:rPr lang="en-US" dirty="0"/>
            <a:t>Extremely fast</a:t>
          </a:r>
        </a:p>
      </dgm:t>
    </dgm:pt>
    <dgm:pt modelId="{2242C93B-CF10-46A5-89C8-21F8926DCF11}" type="parTrans" cxnId="{F366FE93-8310-4DAC-89D9-DE8A3B964761}">
      <dgm:prSet/>
      <dgm:spPr/>
      <dgm:t>
        <a:bodyPr/>
        <a:lstStyle/>
        <a:p>
          <a:endParaRPr lang="en-US"/>
        </a:p>
      </dgm:t>
    </dgm:pt>
    <dgm:pt modelId="{C275C334-7946-425D-89FA-2AADFB14EB63}" type="sibTrans" cxnId="{F366FE93-8310-4DAC-89D9-DE8A3B964761}">
      <dgm:prSet phldrT="2"/>
      <dgm:spPr/>
      <dgm:t>
        <a:bodyPr/>
        <a:lstStyle/>
        <a:p>
          <a:r>
            <a:rPr lang="en-US"/>
            <a:t>2</a:t>
          </a:r>
        </a:p>
      </dgm:t>
    </dgm:pt>
    <dgm:pt modelId="{6EC09A47-5FB9-41B3-844E-102D4D6A003E}">
      <dgm:prSet/>
      <dgm:spPr/>
      <dgm:t>
        <a:bodyPr/>
        <a:lstStyle/>
        <a:p>
          <a:r>
            <a:rPr lang="en-US" dirty="0"/>
            <a:t>Supports dynamic behaviors for interaction and animation</a:t>
          </a:r>
        </a:p>
      </dgm:t>
    </dgm:pt>
    <dgm:pt modelId="{FA75E3D0-2C92-4ABC-AB88-D5076416B8FA}" type="parTrans" cxnId="{6B14EAF8-52FB-41FB-AA6F-9F15640AF0D1}">
      <dgm:prSet/>
      <dgm:spPr/>
      <dgm:t>
        <a:bodyPr/>
        <a:lstStyle/>
        <a:p>
          <a:endParaRPr lang="en-US"/>
        </a:p>
      </dgm:t>
    </dgm:pt>
    <dgm:pt modelId="{2E119411-277F-49CA-978C-6DAB88A70AF6}" type="sibTrans" cxnId="{6B14EAF8-52FB-41FB-AA6F-9F15640AF0D1}">
      <dgm:prSet phldrT="4"/>
      <dgm:spPr/>
      <dgm:t>
        <a:bodyPr/>
        <a:lstStyle/>
        <a:p>
          <a:r>
            <a:rPr lang="en-US"/>
            <a:t>5</a:t>
          </a:r>
          <a:endParaRPr lang="en-US" dirty="0"/>
        </a:p>
      </dgm:t>
    </dgm:pt>
    <dgm:pt modelId="{AB8833BC-C706-4CCD-A6FA-DC3EF45A980F}">
      <dgm:prSet/>
      <dgm:spPr/>
      <dgm:t>
        <a:bodyPr/>
        <a:lstStyle/>
        <a:p>
          <a:r>
            <a:rPr lang="en-US" dirty="0"/>
            <a:t>Allows code reuse.</a:t>
          </a:r>
        </a:p>
      </dgm:t>
    </dgm:pt>
    <dgm:pt modelId="{CB74BE5F-8897-41FB-BB2D-473E74F89BC8}" type="parTrans" cxnId="{939E3F34-DB59-4875-9F21-798719CF9F7A}">
      <dgm:prSet/>
      <dgm:spPr/>
      <dgm:t>
        <a:bodyPr/>
        <a:lstStyle/>
        <a:p>
          <a:endParaRPr lang="en-US"/>
        </a:p>
      </dgm:t>
    </dgm:pt>
    <dgm:pt modelId="{2029486D-15DB-49CA-B7E2-5120ABB6CFC8}" type="sibTrans" cxnId="{939E3F34-DB59-4875-9F21-798719CF9F7A}">
      <dgm:prSet/>
      <dgm:spPr/>
      <dgm:t>
        <a:bodyPr/>
        <a:lstStyle/>
        <a:p>
          <a:r>
            <a:rPr lang="en-US"/>
            <a:t>3</a:t>
          </a:r>
        </a:p>
      </dgm:t>
    </dgm:pt>
    <dgm:pt modelId="{C38206DD-C044-459E-9583-F937C294451F}">
      <dgm:prSet/>
      <dgm:spPr/>
      <dgm:t>
        <a:bodyPr/>
        <a:lstStyle/>
        <a:p>
          <a:r>
            <a:rPr lang="en-US" dirty="0"/>
            <a:t>Supports large datasets</a:t>
          </a:r>
        </a:p>
      </dgm:t>
    </dgm:pt>
    <dgm:pt modelId="{5254BE4C-87D3-4F7F-A1A4-E3CED937D6E0}" type="parTrans" cxnId="{6ADF3315-0EF6-41F5-A539-C7F101C3AD16}">
      <dgm:prSet/>
      <dgm:spPr/>
      <dgm:t>
        <a:bodyPr/>
        <a:lstStyle/>
        <a:p>
          <a:endParaRPr lang="en-US"/>
        </a:p>
      </dgm:t>
    </dgm:pt>
    <dgm:pt modelId="{015FCA61-BF84-4B31-A68C-C848252A8AAF}" type="sibTrans" cxnId="{6ADF3315-0EF6-41F5-A539-C7F101C3AD16}">
      <dgm:prSet/>
      <dgm:spPr/>
      <dgm:t>
        <a:bodyPr/>
        <a:lstStyle/>
        <a:p>
          <a:r>
            <a:rPr lang="en-US"/>
            <a:t>4</a:t>
          </a:r>
        </a:p>
      </dgm:t>
    </dgm:pt>
    <dgm:pt modelId="{695EAEB0-E1F5-4770-9344-3CC98E813454}" type="pres">
      <dgm:prSet presAssocID="{3BCD8F84-63EB-4C7D-9A1F-379A3BFB1F06}" presName="Name0" presStyleCnt="0">
        <dgm:presLayoutVars>
          <dgm:animLvl val="lvl"/>
          <dgm:resizeHandles val="exact"/>
        </dgm:presLayoutVars>
      </dgm:prSet>
      <dgm:spPr/>
      <dgm:t>
        <a:bodyPr/>
        <a:lstStyle/>
        <a:p>
          <a:endParaRPr lang="en-IN"/>
        </a:p>
      </dgm:t>
    </dgm:pt>
    <dgm:pt modelId="{CD5CB0EF-F377-458B-8F62-34C0BB08F6AB}" type="pres">
      <dgm:prSet presAssocID="{66CCB8BE-BCE1-41FA-BF0B-6D7D1FF134F5}" presName="compositeNode" presStyleCnt="0">
        <dgm:presLayoutVars>
          <dgm:bulletEnabled val="1"/>
        </dgm:presLayoutVars>
      </dgm:prSet>
      <dgm:spPr/>
    </dgm:pt>
    <dgm:pt modelId="{E9AE7567-2C6E-4CF9-915C-93CDF39FDF33}" type="pres">
      <dgm:prSet presAssocID="{66CCB8BE-BCE1-41FA-BF0B-6D7D1FF134F5}" presName="bgRect" presStyleLbl="bgAccFollowNode1" presStyleIdx="0" presStyleCnt="5"/>
      <dgm:spPr/>
      <dgm:t>
        <a:bodyPr/>
        <a:lstStyle/>
        <a:p>
          <a:endParaRPr lang="en-IN"/>
        </a:p>
      </dgm:t>
    </dgm:pt>
    <dgm:pt modelId="{7A72A2CA-EB67-49D7-A743-46A80890FC7C}" type="pres">
      <dgm:prSet presAssocID="{378385A3-1981-4B2F-9F25-651A5B7D7737}" presName="sibTransNodeCircle" presStyleLbl="alignNode1" presStyleIdx="0" presStyleCnt="10">
        <dgm:presLayoutVars>
          <dgm:chMax val="0"/>
          <dgm:bulletEnabled/>
        </dgm:presLayoutVars>
      </dgm:prSet>
      <dgm:spPr/>
      <dgm:t>
        <a:bodyPr/>
        <a:lstStyle/>
        <a:p>
          <a:endParaRPr lang="en-IN"/>
        </a:p>
      </dgm:t>
    </dgm:pt>
    <dgm:pt modelId="{F618A533-2BB8-4D82-8AEC-71A8481E7F9D}" type="pres">
      <dgm:prSet presAssocID="{66CCB8BE-BCE1-41FA-BF0B-6D7D1FF134F5}" presName="bottomLine" presStyleLbl="alignNode1" presStyleIdx="1" presStyleCnt="10">
        <dgm:presLayoutVars/>
      </dgm:prSet>
      <dgm:spPr/>
    </dgm:pt>
    <dgm:pt modelId="{6814D887-664D-4BE3-A244-40D230D21C57}" type="pres">
      <dgm:prSet presAssocID="{66CCB8BE-BCE1-41FA-BF0B-6D7D1FF134F5}" presName="nodeText" presStyleLbl="bgAccFollowNode1" presStyleIdx="0" presStyleCnt="5">
        <dgm:presLayoutVars>
          <dgm:bulletEnabled val="1"/>
        </dgm:presLayoutVars>
      </dgm:prSet>
      <dgm:spPr/>
      <dgm:t>
        <a:bodyPr/>
        <a:lstStyle/>
        <a:p>
          <a:endParaRPr lang="en-IN"/>
        </a:p>
      </dgm:t>
    </dgm:pt>
    <dgm:pt modelId="{C66ED5E3-9329-4675-A79B-6A90F1025AAB}" type="pres">
      <dgm:prSet presAssocID="{378385A3-1981-4B2F-9F25-651A5B7D7737}" presName="sibTrans" presStyleCnt="0"/>
      <dgm:spPr/>
    </dgm:pt>
    <dgm:pt modelId="{81005B51-0EA3-49DA-B44D-36DF721B926F}" type="pres">
      <dgm:prSet presAssocID="{24516D81-EA96-453C-82FC-61CABB83C1A6}" presName="compositeNode" presStyleCnt="0">
        <dgm:presLayoutVars>
          <dgm:bulletEnabled val="1"/>
        </dgm:presLayoutVars>
      </dgm:prSet>
      <dgm:spPr/>
    </dgm:pt>
    <dgm:pt modelId="{70785A25-23C7-45FD-93CE-A236BD69F3BD}" type="pres">
      <dgm:prSet presAssocID="{24516D81-EA96-453C-82FC-61CABB83C1A6}" presName="bgRect" presStyleLbl="bgAccFollowNode1" presStyleIdx="1" presStyleCnt="5"/>
      <dgm:spPr/>
      <dgm:t>
        <a:bodyPr/>
        <a:lstStyle/>
        <a:p>
          <a:endParaRPr lang="en-IN"/>
        </a:p>
      </dgm:t>
    </dgm:pt>
    <dgm:pt modelId="{5BC270E1-2965-47BC-8EFB-96DC07455997}" type="pres">
      <dgm:prSet presAssocID="{C275C334-7946-425D-89FA-2AADFB14EB63}" presName="sibTransNodeCircle" presStyleLbl="alignNode1" presStyleIdx="2" presStyleCnt="10">
        <dgm:presLayoutVars>
          <dgm:chMax val="0"/>
          <dgm:bulletEnabled/>
        </dgm:presLayoutVars>
      </dgm:prSet>
      <dgm:spPr/>
      <dgm:t>
        <a:bodyPr/>
        <a:lstStyle/>
        <a:p>
          <a:endParaRPr lang="en-IN"/>
        </a:p>
      </dgm:t>
    </dgm:pt>
    <dgm:pt modelId="{FDED6B53-E2C3-4D84-87B0-C73F1630FA21}" type="pres">
      <dgm:prSet presAssocID="{24516D81-EA96-453C-82FC-61CABB83C1A6}" presName="bottomLine" presStyleLbl="alignNode1" presStyleIdx="3" presStyleCnt="10">
        <dgm:presLayoutVars/>
      </dgm:prSet>
      <dgm:spPr/>
    </dgm:pt>
    <dgm:pt modelId="{94CBEFEF-51FD-4ACA-803D-330BF01E7ED4}" type="pres">
      <dgm:prSet presAssocID="{24516D81-EA96-453C-82FC-61CABB83C1A6}" presName="nodeText" presStyleLbl="bgAccFollowNode1" presStyleIdx="1" presStyleCnt="5">
        <dgm:presLayoutVars>
          <dgm:bulletEnabled val="1"/>
        </dgm:presLayoutVars>
      </dgm:prSet>
      <dgm:spPr/>
      <dgm:t>
        <a:bodyPr/>
        <a:lstStyle/>
        <a:p>
          <a:endParaRPr lang="en-IN"/>
        </a:p>
      </dgm:t>
    </dgm:pt>
    <dgm:pt modelId="{3A680941-8276-4F28-9CC6-04142803C62E}" type="pres">
      <dgm:prSet presAssocID="{C275C334-7946-425D-89FA-2AADFB14EB63}" presName="sibTrans" presStyleCnt="0"/>
      <dgm:spPr/>
    </dgm:pt>
    <dgm:pt modelId="{9331A9AC-58DD-4E15-A1B5-6562D9B8FD84}" type="pres">
      <dgm:prSet presAssocID="{AB8833BC-C706-4CCD-A6FA-DC3EF45A980F}" presName="compositeNode" presStyleCnt="0">
        <dgm:presLayoutVars>
          <dgm:bulletEnabled val="1"/>
        </dgm:presLayoutVars>
      </dgm:prSet>
      <dgm:spPr/>
    </dgm:pt>
    <dgm:pt modelId="{A5046291-D945-43CA-9691-6B871C000994}" type="pres">
      <dgm:prSet presAssocID="{AB8833BC-C706-4CCD-A6FA-DC3EF45A980F}" presName="bgRect" presStyleLbl="bgAccFollowNode1" presStyleIdx="2" presStyleCnt="5"/>
      <dgm:spPr/>
      <dgm:t>
        <a:bodyPr/>
        <a:lstStyle/>
        <a:p>
          <a:endParaRPr lang="en-IN"/>
        </a:p>
      </dgm:t>
    </dgm:pt>
    <dgm:pt modelId="{7D28B3EA-2EAA-4080-B298-323877B91065}" type="pres">
      <dgm:prSet presAssocID="{2029486D-15DB-49CA-B7E2-5120ABB6CFC8}" presName="sibTransNodeCircle" presStyleLbl="alignNode1" presStyleIdx="4" presStyleCnt="10">
        <dgm:presLayoutVars>
          <dgm:chMax val="0"/>
          <dgm:bulletEnabled/>
        </dgm:presLayoutVars>
      </dgm:prSet>
      <dgm:spPr/>
      <dgm:t>
        <a:bodyPr/>
        <a:lstStyle/>
        <a:p>
          <a:endParaRPr lang="en-IN"/>
        </a:p>
      </dgm:t>
    </dgm:pt>
    <dgm:pt modelId="{F93C6FF7-62B8-4F0A-ABC9-F6C6D8E73A4D}" type="pres">
      <dgm:prSet presAssocID="{AB8833BC-C706-4CCD-A6FA-DC3EF45A980F}" presName="bottomLine" presStyleLbl="alignNode1" presStyleIdx="5" presStyleCnt="10">
        <dgm:presLayoutVars/>
      </dgm:prSet>
      <dgm:spPr/>
    </dgm:pt>
    <dgm:pt modelId="{6A4DB565-6810-477B-AE48-E3A937BE3183}" type="pres">
      <dgm:prSet presAssocID="{AB8833BC-C706-4CCD-A6FA-DC3EF45A980F}" presName="nodeText" presStyleLbl="bgAccFollowNode1" presStyleIdx="2" presStyleCnt="5">
        <dgm:presLayoutVars>
          <dgm:bulletEnabled val="1"/>
        </dgm:presLayoutVars>
      </dgm:prSet>
      <dgm:spPr/>
      <dgm:t>
        <a:bodyPr/>
        <a:lstStyle/>
        <a:p>
          <a:endParaRPr lang="en-IN"/>
        </a:p>
      </dgm:t>
    </dgm:pt>
    <dgm:pt modelId="{870D162A-0511-4891-8BAF-8D51D94785AB}" type="pres">
      <dgm:prSet presAssocID="{2029486D-15DB-49CA-B7E2-5120ABB6CFC8}" presName="sibTrans" presStyleCnt="0"/>
      <dgm:spPr/>
    </dgm:pt>
    <dgm:pt modelId="{69BA4386-011D-47FB-93CB-9D43ADC460B8}" type="pres">
      <dgm:prSet presAssocID="{C38206DD-C044-459E-9583-F937C294451F}" presName="compositeNode" presStyleCnt="0">
        <dgm:presLayoutVars>
          <dgm:bulletEnabled val="1"/>
        </dgm:presLayoutVars>
      </dgm:prSet>
      <dgm:spPr/>
    </dgm:pt>
    <dgm:pt modelId="{4E58C8EE-2881-468A-833E-A855E6156A88}" type="pres">
      <dgm:prSet presAssocID="{C38206DD-C044-459E-9583-F937C294451F}" presName="bgRect" presStyleLbl="bgAccFollowNode1" presStyleIdx="3" presStyleCnt="5"/>
      <dgm:spPr/>
      <dgm:t>
        <a:bodyPr/>
        <a:lstStyle/>
        <a:p>
          <a:endParaRPr lang="en-IN"/>
        </a:p>
      </dgm:t>
    </dgm:pt>
    <dgm:pt modelId="{FD0A344C-281C-4003-8737-23EB490ADE93}" type="pres">
      <dgm:prSet presAssocID="{015FCA61-BF84-4B31-A68C-C848252A8AAF}" presName="sibTransNodeCircle" presStyleLbl="alignNode1" presStyleIdx="6" presStyleCnt="10">
        <dgm:presLayoutVars>
          <dgm:chMax val="0"/>
          <dgm:bulletEnabled/>
        </dgm:presLayoutVars>
      </dgm:prSet>
      <dgm:spPr/>
      <dgm:t>
        <a:bodyPr/>
        <a:lstStyle/>
        <a:p>
          <a:endParaRPr lang="en-IN"/>
        </a:p>
      </dgm:t>
    </dgm:pt>
    <dgm:pt modelId="{9DE48436-BC1A-43D9-BC60-4C7C52F56B33}" type="pres">
      <dgm:prSet presAssocID="{C38206DD-C044-459E-9583-F937C294451F}" presName="bottomLine" presStyleLbl="alignNode1" presStyleIdx="7" presStyleCnt="10">
        <dgm:presLayoutVars/>
      </dgm:prSet>
      <dgm:spPr/>
    </dgm:pt>
    <dgm:pt modelId="{70A4A19F-F66B-4FA2-B12B-409E941D5F9D}" type="pres">
      <dgm:prSet presAssocID="{C38206DD-C044-459E-9583-F937C294451F}" presName="nodeText" presStyleLbl="bgAccFollowNode1" presStyleIdx="3" presStyleCnt="5">
        <dgm:presLayoutVars>
          <dgm:bulletEnabled val="1"/>
        </dgm:presLayoutVars>
      </dgm:prSet>
      <dgm:spPr/>
      <dgm:t>
        <a:bodyPr/>
        <a:lstStyle/>
        <a:p>
          <a:endParaRPr lang="en-IN"/>
        </a:p>
      </dgm:t>
    </dgm:pt>
    <dgm:pt modelId="{FCBD6A17-7619-489B-99DE-458B7424D188}" type="pres">
      <dgm:prSet presAssocID="{015FCA61-BF84-4B31-A68C-C848252A8AAF}" presName="sibTrans" presStyleCnt="0"/>
      <dgm:spPr/>
    </dgm:pt>
    <dgm:pt modelId="{4A94FA6D-9373-45FF-91EC-E460ACA3E3E8}" type="pres">
      <dgm:prSet presAssocID="{6EC09A47-5FB9-41B3-844E-102D4D6A003E}" presName="compositeNode" presStyleCnt="0">
        <dgm:presLayoutVars>
          <dgm:bulletEnabled val="1"/>
        </dgm:presLayoutVars>
      </dgm:prSet>
      <dgm:spPr/>
    </dgm:pt>
    <dgm:pt modelId="{9710450E-B3EC-4051-B76D-F4FF37CD3327}" type="pres">
      <dgm:prSet presAssocID="{6EC09A47-5FB9-41B3-844E-102D4D6A003E}" presName="bgRect" presStyleLbl="bgAccFollowNode1" presStyleIdx="4" presStyleCnt="5"/>
      <dgm:spPr/>
      <dgm:t>
        <a:bodyPr/>
        <a:lstStyle/>
        <a:p>
          <a:endParaRPr lang="en-IN"/>
        </a:p>
      </dgm:t>
    </dgm:pt>
    <dgm:pt modelId="{192D8F9A-E857-48D4-94B1-D3A73516736B}" type="pres">
      <dgm:prSet presAssocID="{2E119411-277F-49CA-978C-6DAB88A70AF6}" presName="sibTransNodeCircle" presStyleLbl="alignNode1" presStyleIdx="8" presStyleCnt="10">
        <dgm:presLayoutVars>
          <dgm:chMax val="0"/>
          <dgm:bulletEnabled/>
        </dgm:presLayoutVars>
      </dgm:prSet>
      <dgm:spPr/>
      <dgm:t>
        <a:bodyPr/>
        <a:lstStyle/>
        <a:p>
          <a:endParaRPr lang="en-IN"/>
        </a:p>
      </dgm:t>
    </dgm:pt>
    <dgm:pt modelId="{2E59378F-9A0E-4145-9123-5219DA1B2E52}" type="pres">
      <dgm:prSet presAssocID="{6EC09A47-5FB9-41B3-844E-102D4D6A003E}" presName="bottomLine" presStyleLbl="alignNode1" presStyleIdx="9" presStyleCnt="10">
        <dgm:presLayoutVars/>
      </dgm:prSet>
      <dgm:spPr/>
    </dgm:pt>
    <dgm:pt modelId="{0DAF63B1-0D42-4A93-95F7-56ECFB6912C8}" type="pres">
      <dgm:prSet presAssocID="{6EC09A47-5FB9-41B3-844E-102D4D6A003E}" presName="nodeText" presStyleLbl="bgAccFollowNode1" presStyleIdx="4" presStyleCnt="5">
        <dgm:presLayoutVars>
          <dgm:bulletEnabled val="1"/>
        </dgm:presLayoutVars>
      </dgm:prSet>
      <dgm:spPr/>
      <dgm:t>
        <a:bodyPr/>
        <a:lstStyle/>
        <a:p>
          <a:endParaRPr lang="en-IN"/>
        </a:p>
      </dgm:t>
    </dgm:pt>
  </dgm:ptLst>
  <dgm:cxnLst>
    <dgm:cxn modelId="{6ADF3315-0EF6-41F5-A539-C7F101C3AD16}" srcId="{3BCD8F84-63EB-4C7D-9A1F-379A3BFB1F06}" destId="{C38206DD-C044-459E-9583-F937C294451F}" srcOrd="3" destOrd="0" parTransId="{5254BE4C-87D3-4F7F-A1A4-E3CED937D6E0}" sibTransId="{015FCA61-BF84-4B31-A68C-C848252A8AAF}"/>
    <dgm:cxn modelId="{EB81DB98-825E-4013-8BB4-2AEC4269ABC1}" type="presOf" srcId="{66CCB8BE-BCE1-41FA-BF0B-6D7D1FF134F5}" destId="{E9AE7567-2C6E-4CF9-915C-93CDF39FDF33}" srcOrd="0" destOrd="0" presId="urn:microsoft.com/office/officeart/2016/7/layout/BasicLinearProcessNumbered"/>
    <dgm:cxn modelId="{E0D5DF9C-6F2C-49C4-9A11-6CE1EFC05B38}" type="presOf" srcId="{AB8833BC-C706-4CCD-A6FA-DC3EF45A980F}" destId="{6A4DB565-6810-477B-AE48-E3A937BE3183}" srcOrd="1" destOrd="0" presId="urn:microsoft.com/office/officeart/2016/7/layout/BasicLinearProcessNumbered"/>
    <dgm:cxn modelId="{D0790EC4-8B24-42CB-A1D5-36142A63A719}" type="presOf" srcId="{3BCD8F84-63EB-4C7D-9A1F-379A3BFB1F06}" destId="{695EAEB0-E1F5-4770-9344-3CC98E813454}" srcOrd="0" destOrd="0" presId="urn:microsoft.com/office/officeart/2016/7/layout/BasicLinearProcessNumbered"/>
    <dgm:cxn modelId="{01620940-7F4D-4354-82EA-15CB50421907}" type="presOf" srcId="{2E119411-277F-49CA-978C-6DAB88A70AF6}" destId="{192D8F9A-E857-48D4-94B1-D3A73516736B}" srcOrd="0" destOrd="0" presId="urn:microsoft.com/office/officeart/2016/7/layout/BasicLinearProcessNumbered"/>
    <dgm:cxn modelId="{5DE6979C-C8B1-40A6-A850-446D6D964EDF}" type="presOf" srcId="{C275C334-7946-425D-89FA-2AADFB14EB63}" destId="{5BC270E1-2965-47BC-8EFB-96DC07455997}" srcOrd="0" destOrd="0" presId="urn:microsoft.com/office/officeart/2016/7/layout/BasicLinearProcessNumbered"/>
    <dgm:cxn modelId="{EEC34F44-A54B-4989-9843-21B12A31E85B}" type="presOf" srcId="{24516D81-EA96-453C-82FC-61CABB83C1A6}" destId="{94CBEFEF-51FD-4ACA-803D-330BF01E7ED4}" srcOrd="1" destOrd="0" presId="urn:microsoft.com/office/officeart/2016/7/layout/BasicLinearProcessNumbered"/>
    <dgm:cxn modelId="{6B14EAF8-52FB-41FB-AA6F-9F15640AF0D1}" srcId="{3BCD8F84-63EB-4C7D-9A1F-379A3BFB1F06}" destId="{6EC09A47-5FB9-41B3-844E-102D4D6A003E}" srcOrd="4" destOrd="0" parTransId="{FA75E3D0-2C92-4ABC-AB88-D5076416B8FA}" sibTransId="{2E119411-277F-49CA-978C-6DAB88A70AF6}"/>
    <dgm:cxn modelId="{2A426B77-D039-45F4-8CE9-EAEBEE3975BE}" type="presOf" srcId="{24516D81-EA96-453C-82FC-61CABB83C1A6}" destId="{70785A25-23C7-45FD-93CE-A236BD69F3BD}" srcOrd="0" destOrd="0" presId="urn:microsoft.com/office/officeart/2016/7/layout/BasicLinearProcessNumbered"/>
    <dgm:cxn modelId="{EDBC6F80-F42D-477C-9435-D10BDFA63278}" type="presOf" srcId="{66CCB8BE-BCE1-41FA-BF0B-6D7D1FF134F5}" destId="{6814D887-664D-4BE3-A244-40D230D21C57}" srcOrd="1" destOrd="0" presId="urn:microsoft.com/office/officeart/2016/7/layout/BasicLinearProcessNumbered"/>
    <dgm:cxn modelId="{939E3F34-DB59-4875-9F21-798719CF9F7A}" srcId="{3BCD8F84-63EB-4C7D-9A1F-379A3BFB1F06}" destId="{AB8833BC-C706-4CCD-A6FA-DC3EF45A980F}" srcOrd="2" destOrd="0" parTransId="{CB74BE5F-8897-41FB-BB2D-473E74F89BC8}" sibTransId="{2029486D-15DB-49CA-B7E2-5120ABB6CFC8}"/>
    <dgm:cxn modelId="{352E37DE-0917-46CA-AE1A-4134265D7B73}" type="presOf" srcId="{6EC09A47-5FB9-41B3-844E-102D4D6A003E}" destId="{9710450E-B3EC-4051-B76D-F4FF37CD3327}" srcOrd="0" destOrd="0" presId="urn:microsoft.com/office/officeart/2016/7/layout/BasicLinearProcessNumbered"/>
    <dgm:cxn modelId="{0725DC54-53E2-4B55-B5AB-AF6C4ADE63B0}" srcId="{3BCD8F84-63EB-4C7D-9A1F-379A3BFB1F06}" destId="{66CCB8BE-BCE1-41FA-BF0B-6D7D1FF134F5}" srcOrd="0" destOrd="0" parTransId="{AB6C16ED-0AC6-483F-A39B-9ED9B4752180}" sibTransId="{378385A3-1981-4B2F-9F25-651A5B7D7737}"/>
    <dgm:cxn modelId="{368FB58A-F95A-487A-A93F-F13B917786CF}" type="presOf" srcId="{378385A3-1981-4B2F-9F25-651A5B7D7737}" destId="{7A72A2CA-EB67-49D7-A743-46A80890FC7C}" srcOrd="0" destOrd="0" presId="urn:microsoft.com/office/officeart/2016/7/layout/BasicLinearProcessNumbered"/>
    <dgm:cxn modelId="{F366FE93-8310-4DAC-89D9-DE8A3B964761}" srcId="{3BCD8F84-63EB-4C7D-9A1F-379A3BFB1F06}" destId="{24516D81-EA96-453C-82FC-61CABB83C1A6}" srcOrd="1" destOrd="0" parTransId="{2242C93B-CF10-46A5-89C8-21F8926DCF11}" sibTransId="{C275C334-7946-425D-89FA-2AADFB14EB63}"/>
    <dgm:cxn modelId="{922DB6A8-A0AB-430B-9D96-A30A75A457E8}" type="presOf" srcId="{AB8833BC-C706-4CCD-A6FA-DC3EF45A980F}" destId="{A5046291-D945-43CA-9691-6B871C000994}" srcOrd="0" destOrd="0" presId="urn:microsoft.com/office/officeart/2016/7/layout/BasicLinearProcessNumbered"/>
    <dgm:cxn modelId="{2E878B16-D12E-49EE-91DE-A56C55C6ABED}" type="presOf" srcId="{2029486D-15DB-49CA-B7E2-5120ABB6CFC8}" destId="{7D28B3EA-2EAA-4080-B298-323877B91065}" srcOrd="0" destOrd="0" presId="urn:microsoft.com/office/officeart/2016/7/layout/BasicLinearProcessNumbered"/>
    <dgm:cxn modelId="{2486A7BD-BC02-4D5B-B666-4EA9070C1441}" type="presOf" srcId="{C38206DD-C044-459E-9583-F937C294451F}" destId="{4E58C8EE-2881-468A-833E-A855E6156A88}" srcOrd="0" destOrd="0" presId="urn:microsoft.com/office/officeart/2016/7/layout/BasicLinearProcessNumbered"/>
    <dgm:cxn modelId="{88C5D407-C7B5-43A8-8165-DD0E233759F1}" type="presOf" srcId="{6EC09A47-5FB9-41B3-844E-102D4D6A003E}" destId="{0DAF63B1-0D42-4A93-95F7-56ECFB6912C8}" srcOrd="1" destOrd="0" presId="urn:microsoft.com/office/officeart/2016/7/layout/BasicLinearProcessNumbered"/>
    <dgm:cxn modelId="{5685728E-26CB-4320-A047-FF17928DBEB7}" type="presOf" srcId="{C38206DD-C044-459E-9583-F937C294451F}" destId="{70A4A19F-F66B-4FA2-B12B-409E941D5F9D}" srcOrd="1" destOrd="0" presId="urn:microsoft.com/office/officeart/2016/7/layout/BasicLinearProcessNumbered"/>
    <dgm:cxn modelId="{26E06A9E-22ED-4578-956C-4A2F9A15EF63}" type="presOf" srcId="{015FCA61-BF84-4B31-A68C-C848252A8AAF}" destId="{FD0A344C-281C-4003-8737-23EB490ADE93}" srcOrd="0" destOrd="0" presId="urn:microsoft.com/office/officeart/2016/7/layout/BasicLinearProcessNumbered"/>
    <dgm:cxn modelId="{7B7D5D90-2936-4A70-962D-FA82B3367D3D}" type="presParOf" srcId="{695EAEB0-E1F5-4770-9344-3CC98E813454}" destId="{CD5CB0EF-F377-458B-8F62-34C0BB08F6AB}" srcOrd="0" destOrd="0" presId="urn:microsoft.com/office/officeart/2016/7/layout/BasicLinearProcessNumbered"/>
    <dgm:cxn modelId="{0783764D-B9DA-4DE7-B617-568E583CA419}" type="presParOf" srcId="{CD5CB0EF-F377-458B-8F62-34C0BB08F6AB}" destId="{E9AE7567-2C6E-4CF9-915C-93CDF39FDF33}" srcOrd="0" destOrd="0" presId="urn:microsoft.com/office/officeart/2016/7/layout/BasicLinearProcessNumbered"/>
    <dgm:cxn modelId="{C1AEFDE3-8BC8-4EB7-9D66-A91FE4AC5B83}" type="presParOf" srcId="{CD5CB0EF-F377-458B-8F62-34C0BB08F6AB}" destId="{7A72A2CA-EB67-49D7-A743-46A80890FC7C}" srcOrd="1" destOrd="0" presId="urn:microsoft.com/office/officeart/2016/7/layout/BasicLinearProcessNumbered"/>
    <dgm:cxn modelId="{0B7E9AAC-4349-4A08-8B1C-891E1E03636E}" type="presParOf" srcId="{CD5CB0EF-F377-458B-8F62-34C0BB08F6AB}" destId="{F618A533-2BB8-4D82-8AEC-71A8481E7F9D}" srcOrd="2" destOrd="0" presId="urn:microsoft.com/office/officeart/2016/7/layout/BasicLinearProcessNumbered"/>
    <dgm:cxn modelId="{17EDB700-35AA-4F16-AEF4-A6C313B2C3AF}" type="presParOf" srcId="{CD5CB0EF-F377-458B-8F62-34C0BB08F6AB}" destId="{6814D887-664D-4BE3-A244-40D230D21C57}" srcOrd="3" destOrd="0" presId="urn:microsoft.com/office/officeart/2016/7/layout/BasicLinearProcessNumbered"/>
    <dgm:cxn modelId="{238D7CC5-40C9-4F67-9595-C2BD4E8DA08A}" type="presParOf" srcId="{695EAEB0-E1F5-4770-9344-3CC98E813454}" destId="{C66ED5E3-9329-4675-A79B-6A90F1025AAB}" srcOrd="1" destOrd="0" presId="urn:microsoft.com/office/officeart/2016/7/layout/BasicLinearProcessNumbered"/>
    <dgm:cxn modelId="{B468FF0E-3E3B-4664-A543-4B4BE3439AB4}" type="presParOf" srcId="{695EAEB0-E1F5-4770-9344-3CC98E813454}" destId="{81005B51-0EA3-49DA-B44D-36DF721B926F}" srcOrd="2" destOrd="0" presId="urn:microsoft.com/office/officeart/2016/7/layout/BasicLinearProcessNumbered"/>
    <dgm:cxn modelId="{D1DE993B-0C71-461C-88A5-04384B533E62}" type="presParOf" srcId="{81005B51-0EA3-49DA-B44D-36DF721B926F}" destId="{70785A25-23C7-45FD-93CE-A236BD69F3BD}" srcOrd="0" destOrd="0" presId="urn:microsoft.com/office/officeart/2016/7/layout/BasicLinearProcessNumbered"/>
    <dgm:cxn modelId="{7A68911C-B407-49F8-B1E3-2C0358AD2F9A}" type="presParOf" srcId="{81005B51-0EA3-49DA-B44D-36DF721B926F}" destId="{5BC270E1-2965-47BC-8EFB-96DC07455997}" srcOrd="1" destOrd="0" presId="urn:microsoft.com/office/officeart/2016/7/layout/BasicLinearProcessNumbered"/>
    <dgm:cxn modelId="{43B751AD-AA6A-4391-B9F9-4665F411FDE4}" type="presParOf" srcId="{81005B51-0EA3-49DA-B44D-36DF721B926F}" destId="{FDED6B53-E2C3-4D84-87B0-C73F1630FA21}" srcOrd="2" destOrd="0" presId="urn:microsoft.com/office/officeart/2016/7/layout/BasicLinearProcessNumbered"/>
    <dgm:cxn modelId="{BE467F90-C600-4A93-849C-0043D5BFB854}" type="presParOf" srcId="{81005B51-0EA3-49DA-B44D-36DF721B926F}" destId="{94CBEFEF-51FD-4ACA-803D-330BF01E7ED4}" srcOrd="3" destOrd="0" presId="urn:microsoft.com/office/officeart/2016/7/layout/BasicLinearProcessNumbered"/>
    <dgm:cxn modelId="{F694E1AE-C65A-49C4-B0AF-9ACBB8BEE104}" type="presParOf" srcId="{695EAEB0-E1F5-4770-9344-3CC98E813454}" destId="{3A680941-8276-4F28-9CC6-04142803C62E}" srcOrd="3" destOrd="0" presId="urn:microsoft.com/office/officeart/2016/7/layout/BasicLinearProcessNumbered"/>
    <dgm:cxn modelId="{03CB5C4B-8721-4A2C-9C24-300515FA320C}" type="presParOf" srcId="{695EAEB0-E1F5-4770-9344-3CC98E813454}" destId="{9331A9AC-58DD-4E15-A1B5-6562D9B8FD84}" srcOrd="4" destOrd="0" presId="urn:microsoft.com/office/officeart/2016/7/layout/BasicLinearProcessNumbered"/>
    <dgm:cxn modelId="{3BC4C64A-7B7A-4C9C-B208-F34C841B77AD}" type="presParOf" srcId="{9331A9AC-58DD-4E15-A1B5-6562D9B8FD84}" destId="{A5046291-D945-43CA-9691-6B871C000994}" srcOrd="0" destOrd="0" presId="urn:microsoft.com/office/officeart/2016/7/layout/BasicLinearProcessNumbered"/>
    <dgm:cxn modelId="{CBA9D9DF-334D-496C-A24A-973BB759903D}" type="presParOf" srcId="{9331A9AC-58DD-4E15-A1B5-6562D9B8FD84}" destId="{7D28B3EA-2EAA-4080-B298-323877B91065}" srcOrd="1" destOrd="0" presId="urn:microsoft.com/office/officeart/2016/7/layout/BasicLinearProcessNumbered"/>
    <dgm:cxn modelId="{1061A318-2338-4FED-B0F9-4F76F5237AE6}" type="presParOf" srcId="{9331A9AC-58DD-4E15-A1B5-6562D9B8FD84}" destId="{F93C6FF7-62B8-4F0A-ABC9-F6C6D8E73A4D}" srcOrd="2" destOrd="0" presId="urn:microsoft.com/office/officeart/2016/7/layout/BasicLinearProcessNumbered"/>
    <dgm:cxn modelId="{1E519D48-C3C8-4A01-810D-B7C7FB2059D1}" type="presParOf" srcId="{9331A9AC-58DD-4E15-A1B5-6562D9B8FD84}" destId="{6A4DB565-6810-477B-AE48-E3A937BE3183}" srcOrd="3" destOrd="0" presId="urn:microsoft.com/office/officeart/2016/7/layout/BasicLinearProcessNumbered"/>
    <dgm:cxn modelId="{8437D875-3C7C-4733-9FEA-A360E5161F65}" type="presParOf" srcId="{695EAEB0-E1F5-4770-9344-3CC98E813454}" destId="{870D162A-0511-4891-8BAF-8D51D94785AB}" srcOrd="5" destOrd="0" presId="urn:microsoft.com/office/officeart/2016/7/layout/BasicLinearProcessNumbered"/>
    <dgm:cxn modelId="{CD819335-9EA9-4D6C-BB46-07CD084B2A8E}" type="presParOf" srcId="{695EAEB0-E1F5-4770-9344-3CC98E813454}" destId="{69BA4386-011D-47FB-93CB-9D43ADC460B8}" srcOrd="6" destOrd="0" presId="urn:microsoft.com/office/officeart/2016/7/layout/BasicLinearProcessNumbered"/>
    <dgm:cxn modelId="{66459A45-C672-40A8-A2BE-185FD798FC70}" type="presParOf" srcId="{69BA4386-011D-47FB-93CB-9D43ADC460B8}" destId="{4E58C8EE-2881-468A-833E-A855E6156A88}" srcOrd="0" destOrd="0" presId="urn:microsoft.com/office/officeart/2016/7/layout/BasicLinearProcessNumbered"/>
    <dgm:cxn modelId="{19162E59-07ED-4755-A0E5-624A7C966410}" type="presParOf" srcId="{69BA4386-011D-47FB-93CB-9D43ADC460B8}" destId="{FD0A344C-281C-4003-8737-23EB490ADE93}" srcOrd="1" destOrd="0" presId="urn:microsoft.com/office/officeart/2016/7/layout/BasicLinearProcessNumbered"/>
    <dgm:cxn modelId="{08183E0B-8350-48D5-B50B-BC362A130EE4}" type="presParOf" srcId="{69BA4386-011D-47FB-93CB-9D43ADC460B8}" destId="{9DE48436-BC1A-43D9-BC60-4C7C52F56B33}" srcOrd="2" destOrd="0" presId="urn:microsoft.com/office/officeart/2016/7/layout/BasicLinearProcessNumbered"/>
    <dgm:cxn modelId="{4F960343-43C5-407D-9C44-05076B75B6DE}" type="presParOf" srcId="{69BA4386-011D-47FB-93CB-9D43ADC460B8}" destId="{70A4A19F-F66B-4FA2-B12B-409E941D5F9D}" srcOrd="3" destOrd="0" presId="urn:microsoft.com/office/officeart/2016/7/layout/BasicLinearProcessNumbered"/>
    <dgm:cxn modelId="{56A7418A-2151-437C-B4BA-D717B72690F5}" type="presParOf" srcId="{695EAEB0-E1F5-4770-9344-3CC98E813454}" destId="{FCBD6A17-7619-489B-99DE-458B7424D188}" srcOrd="7" destOrd="0" presId="urn:microsoft.com/office/officeart/2016/7/layout/BasicLinearProcessNumbered"/>
    <dgm:cxn modelId="{C49C3D4B-6782-4769-BB82-95997D1EFCAA}" type="presParOf" srcId="{695EAEB0-E1F5-4770-9344-3CC98E813454}" destId="{4A94FA6D-9373-45FF-91EC-E460ACA3E3E8}" srcOrd="8" destOrd="0" presId="urn:microsoft.com/office/officeart/2016/7/layout/BasicLinearProcessNumbered"/>
    <dgm:cxn modelId="{FBFA25C7-D578-4A73-9B85-73CDFE9D888A}" type="presParOf" srcId="{4A94FA6D-9373-45FF-91EC-E460ACA3E3E8}" destId="{9710450E-B3EC-4051-B76D-F4FF37CD3327}" srcOrd="0" destOrd="0" presId="urn:microsoft.com/office/officeart/2016/7/layout/BasicLinearProcessNumbered"/>
    <dgm:cxn modelId="{DA8ACD77-C349-4D82-B925-E1F54C18745D}" type="presParOf" srcId="{4A94FA6D-9373-45FF-91EC-E460ACA3E3E8}" destId="{192D8F9A-E857-48D4-94B1-D3A73516736B}" srcOrd="1" destOrd="0" presId="urn:microsoft.com/office/officeart/2016/7/layout/BasicLinearProcessNumbered"/>
    <dgm:cxn modelId="{2C3AD4AB-8A54-49FE-B22B-185C2E12EC2F}" type="presParOf" srcId="{4A94FA6D-9373-45FF-91EC-E460ACA3E3E8}" destId="{2E59378F-9A0E-4145-9123-5219DA1B2E52}" srcOrd="2" destOrd="0" presId="urn:microsoft.com/office/officeart/2016/7/layout/BasicLinearProcessNumbered"/>
    <dgm:cxn modelId="{17C53452-F3E4-4172-94C2-FFE9565168F6}" type="presParOf" srcId="{4A94FA6D-9373-45FF-91EC-E460ACA3E3E8}" destId="{0DAF63B1-0D42-4A93-95F7-56ECFB6912C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2C4DF-EB7E-4296-B9E1-87F7AA516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F10AAA0-10BC-473A-9014-176CCB217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0262B95-B5F5-47A0-B021-3AC30A80F2FC}"/>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4A8CDEB8-1BBC-4A66-89DC-5D093948F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8C45AD-813D-4D56-8940-9A98D7CF9724}"/>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119505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3B971-E699-4A47-9DF9-F74F447105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72EE0990-134A-4415-8F2F-11B54A645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4BBE87-BC5B-4185-A8D2-41F2EA5B98B3}"/>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A273A79B-F6CD-4B19-93C3-35D208695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9478FCC-3591-470E-BD34-2B4DDB1A4F05}"/>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110466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1E6AB21-16A1-4469-9275-2ADE78CD3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EA85D22-20A3-47A4-81C4-29274CB0BB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BE7CFE7-2445-4491-95AC-13D276E40DF5}"/>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4D74C459-1BAF-434A-AA5D-2F363984D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9899A55-6525-46B0-8AA1-064D4E7747E0}"/>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61752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6A0368-435B-4BB1-A2D7-F95623EEE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3D9475F-E5CA-4429-B3D9-D17D834832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BBC915-CC5B-4C2E-B60E-9E6388D4FBCC}"/>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A3BF806C-EA82-445B-909E-8EE7DC517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0D515E-85B9-40A1-9919-6DA5D83394CE}"/>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35112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7F262-174F-4D0B-8E55-461A8E04E6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53D1DB7-5B1E-46D9-A41E-4A7D60A32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8E44970-1E6F-45B4-A226-56BE76E8B388}"/>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F38A34C7-BE7D-4438-99E5-E63954978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8B3B6DB-FE69-45C7-82B0-31B37A504471}"/>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315958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3487B9-3B1B-4E8D-B578-A7C3D97AC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1345F0D-49F3-4EAF-9C99-0F381FF362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9FC89EB-1D27-4D32-9025-B479D6F4C3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1A5AC7C-DC7B-416D-832A-90B71BD1C7FB}"/>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6" name="Footer Placeholder 5">
            <a:extLst>
              <a:ext uri="{FF2B5EF4-FFF2-40B4-BE49-F238E27FC236}">
                <a16:creationId xmlns="" xmlns:a16="http://schemas.microsoft.com/office/drawing/2014/main" id="{ED4754DB-EA25-49D1-9C3E-779E2AC54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174F0B-6E1C-415D-9FF7-90796AB7DD5B}"/>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129296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6E012-4B83-4DCF-A4E3-55311713E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ED03964-1231-415B-A79B-521930F42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D0929B6D-C952-4F88-9711-9EC97F8AC4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FAA3A2F-72EE-4A2B-882E-D0A46D631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6949A38-BA91-4C7B-94F0-4CD5EDF560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C9A84F2-1220-4BED-930D-48DFFE056D23}"/>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8" name="Footer Placeholder 7">
            <a:extLst>
              <a:ext uri="{FF2B5EF4-FFF2-40B4-BE49-F238E27FC236}">
                <a16:creationId xmlns="" xmlns:a16="http://schemas.microsoft.com/office/drawing/2014/main" id="{11647913-5493-4818-BF2C-40F773190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9C0E77B-7F1E-4C6F-A405-1E61E9098B72}"/>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176040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6AC151-EC0B-412E-AFB6-EFCA3B06D1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53EA7D4-EF2E-4E64-9896-B769FA53F533}"/>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4" name="Footer Placeholder 3">
            <a:extLst>
              <a:ext uri="{FF2B5EF4-FFF2-40B4-BE49-F238E27FC236}">
                <a16:creationId xmlns="" xmlns:a16="http://schemas.microsoft.com/office/drawing/2014/main" id="{0875F07D-4EF7-42DB-B91E-9CA21AC0B8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BC8723D-8F44-4FDC-AAF6-2B8F5B05AE3E}"/>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86316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554DE5-80C5-4906-B43B-EF451138EA66}"/>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3" name="Footer Placeholder 2">
            <a:extLst>
              <a:ext uri="{FF2B5EF4-FFF2-40B4-BE49-F238E27FC236}">
                <a16:creationId xmlns="" xmlns:a16="http://schemas.microsoft.com/office/drawing/2014/main" id="{A4C4C993-8D65-4944-827D-8836A6CA3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7DA5D2A-BBFC-4204-9193-613E72BA8DBA}"/>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395710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5C2C85-D600-48F4-955E-FE10BC250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8960E2F-7927-4874-8D44-F293E52A5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B7DA2B8-05F6-4C8D-A2A4-FCD1F265B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0DF5260-2AFC-4BB2-9576-6E51A88A20B0}"/>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6" name="Footer Placeholder 5">
            <a:extLst>
              <a:ext uri="{FF2B5EF4-FFF2-40B4-BE49-F238E27FC236}">
                <a16:creationId xmlns="" xmlns:a16="http://schemas.microsoft.com/office/drawing/2014/main" id="{C54BAFC7-236E-42C4-B94B-E7310A5F4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2CC2CAA-CF8A-4F86-9EAE-80B615CFCFE6}"/>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26707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433E2E-8A90-471C-9CD2-FF23D1E38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D79D03-44C0-49C0-B285-C3307D9A0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7EA8E37-F8A1-424C-8050-EFF005144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5B5F431-C327-483B-A098-DC996B4FF2C5}"/>
              </a:ext>
            </a:extLst>
          </p:cNvPr>
          <p:cNvSpPr>
            <a:spLocks noGrp="1"/>
          </p:cNvSpPr>
          <p:nvPr>
            <p:ph type="dt" sz="half" idx="10"/>
          </p:nvPr>
        </p:nvSpPr>
        <p:spPr/>
        <p:txBody>
          <a:bodyPr/>
          <a:lstStyle/>
          <a:p>
            <a:fld id="{86013F94-D5CB-4C6B-A4E8-2B470EC66B53}" type="datetimeFigureOut">
              <a:rPr lang="en-US" smtClean="0"/>
              <a:t>5/7/2018</a:t>
            </a:fld>
            <a:endParaRPr lang="en-US"/>
          </a:p>
        </p:txBody>
      </p:sp>
      <p:sp>
        <p:nvSpPr>
          <p:cNvPr id="6" name="Footer Placeholder 5">
            <a:extLst>
              <a:ext uri="{FF2B5EF4-FFF2-40B4-BE49-F238E27FC236}">
                <a16:creationId xmlns="" xmlns:a16="http://schemas.microsoft.com/office/drawing/2014/main" id="{0FABB2E1-3460-4A3A-A1E5-446E15F17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972BED9-90C6-4716-83F8-6007686AD7BE}"/>
              </a:ext>
            </a:extLst>
          </p:cNvPr>
          <p:cNvSpPr>
            <a:spLocks noGrp="1"/>
          </p:cNvSpPr>
          <p:nvPr>
            <p:ph type="sldNum" sz="quarter" idx="12"/>
          </p:nvPr>
        </p:nvSpPr>
        <p:spPr/>
        <p:txBody>
          <a:bodyPr/>
          <a:lstStyle/>
          <a:p>
            <a:fld id="{BB017F93-21A3-422E-9932-2DD3DB7EFEB6}" type="slidenum">
              <a:rPr lang="en-US" smtClean="0"/>
              <a:t>‹#›</a:t>
            </a:fld>
            <a:endParaRPr lang="en-US"/>
          </a:p>
        </p:txBody>
      </p:sp>
    </p:spTree>
    <p:extLst>
      <p:ext uri="{BB962C8B-B14F-4D97-AF65-F5344CB8AC3E}">
        <p14:creationId xmlns:p14="http://schemas.microsoft.com/office/powerpoint/2010/main" val="243423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C7136AA-A49A-4A6C-B1D2-F6A3235A2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45C9147-DEA6-46C6-84EE-60B5904B5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71B2E3-8BD0-4A95-8139-A4B1B4C1F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13F94-D5CB-4C6B-A4E8-2B470EC66B53}" type="datetimeFigureOut">
              <a:rPr lang="en-US" smtClean="0"/>
              <a:t>5/7/2018</a:t>
            </a:fld>
            <a:endParaRPr lang="en-US"/>
          </a:p>
        </p:txBody>
      </p:sp>
      <p:sp>
        <p:nvSpPr>
          <p:cNvPr id="5" name="Footer Placeholder 4">
            <a:extLst>
              <a:ext uri="{FF2B5EF4-FFF2-40B4-BE49-F238E27FC236}">
                <a16:creationId xmlns="" xmlns:a16="http://schemas.microsoft.com/office/drawing/2014/main" id="{E1EB85F6-4CA2-4F2B-98E4-2B7F9DA8F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E837DAA-3BF0-42B0-84E8-C4EFA42B4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17F93-21A3-422E-9932-2DD3DB7EFEB6}" type="slidenum">
              <a:rPr lang="en-US" smtClean="0"/>
              <a:t>‹#›</a:t>
            </a:fld>
            <a:endParaRPr lang="en-US"/>
          </a:p>
        </p:txBody>
      </p:sp>
    </p:spTree>
    <p:extLst>
      <p:ext uri="{BB962C8B-B14F-4D97-AF65-F5344CB8AC3E}">
        <p14:creationId xmlns:p14="http://schemas.microsoft.com/office/powerpoint/2010/main" val="55676112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dL5dWNMGy5g" TargetMode="External"/><Relationship Id="rId3" Type="http://schemas.openxmlformats.org/officeDocument/2006/relationships/image" Target="../media/image12.svg"/><Relationship Id="rId7" Type="http://schemas.openxmlformats.org/officeDocument/2006/relationships/hyperlink" Target="http://www.thegreatcodeadventure.com/using-ember-charts-to-integrate-d3-with-ember/"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npmjs.com/package/ember-d3" TargetMode="External"/><Relationship Id="rId5" Type="http://schemas.openxmlformats.org/officeDocument/2006/relationships/hyperlink" Target="https://en.wikipedia.org/wiki/D3.js" TargetMode="External"/><Relationship Id="rId4" Type="http://schemas.openxmlformats.org/officeDocument/2006/relationships/hyperlink" Target="https://d3js.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AEF32C1-7143-41B4-BBF4-BE2536615A0C}"/>
              </a:ext>
            </a:extLst>
          </p:cNvPr>
          <p:cNvSpPr>
            <a:spLocks noGrp="1"/>
          </p:cNvSpPr>
          <p:nvPr>
            <p:ph type="ctrTitle"/>
          </p:nvPr>
        </p:nvSpPr>
        <p:spPr>
          <a:xfrm>
            <a:off x="1524000" y="2776538"/>
            <a:ext cx="9144000" cy="1381188"/>
          </a:xfrm>
        </p:spPr>
        <p:txBody>
          <a:bodyPr anchor="ctr">
            <a:normAutofit/>
          </a:bodyPr>
          <a:lstStyle/>
          <a:p>
            <a:r>
              <a:rPr lang="en-US" sz="4800" dirty="0">
                <a:solidFill>
                  <a:schemeClr val="bg1"/>
                </a:solidFill>
                <a:latin typeface="Algerian" panose="04020705040A02060702" pitchFamily="82" charset="0"/>
              </a:rPr>
              <a:t>Introduction to D3.js</a:t>
            </a:r>
          </a:p>
        </p:txBody>
      </p:sp>
      <p:sp>
        <p:nvSpPr>
          <p:cNvPr id="3" name="Subtitle 2">
            <a:extLst>
              <a:ext uri="{FF2B5EF4-FFF2-40B4-BE49-F238E27FC236}">
                <a16:creationId xmlns="" xmlns:a16="http://schemas.microsoft.com/office/drawing/2014/main" id="{566940E4-D3A5-4B7D-B497-7E9EC07C16D7}"/>
              </a:ext>
            </a:extLst>
          </p:cNvPr>
          <p:cNvSpPr>
            <a:spLocks noGrp="1"/>
          </p:cNvSpPr>
          <p:nvPr>
            <p:ph type="subTitle" idx="1"/>
          </p:nvPr>
        </p:nvSpPr>
        <p:spPr>
          <a:xfrm>
            <a:off x="1046285" y="4495799"/>
            <a:ext cx="9621715" cy="1192823"/>
          </a:xfrm>
        </p:spPr>
        <p:txBody>
          <a:bodyPr>
            <a:normAutofit/>
          </a:bodyPr>
          <a:lstStyle/>
          <a:p>
            <a:r>
              <a:rPr lang="en-US" dirty="0">
                <a:solidFill>
                  <a:schemeClr val="bg1"/>
                </a:solidFill>
                <a:latin typeface="Modern No. 20" panose="02070704070505020303" pitchFamily="18" charset="0"/>
              </a:rPr>
              <a:t>CPSC-473-front End Engineering</a:t>
            </a:r>
          </a:p>
          <a:p>
            <a:r>
              <a:rPr lang="en-US" dirty="0">
                <a:solidFill>
                  <a:schemeClr val="bg1"/>
                </a:solidFill>
                <a:latin typeface="Modern No. 20" panose="02070704070505020303" pitchFamily="18" charset="0"/>
              </a:rPr>
              <a:t>Instructor : Prof. Kenytt Avery</a:t>
            </a:r>
          </a:p>
          <a:p>
            <a:endParaRPr lang="en-US" sz="2000" dirty="0"/>
          </a:p>
        </p:txBody>
      </p:sp>
      <p:sp>
        <p:nvSpPr>
          <p:cNvPr id="12" name="Subtitle 2">
            <a:extLst>
              <a:ext uri="{FF2B5EF4-FFF2-40B4-BE49-F238E27FC236}">
                <a16:creationId xmlns="" xmlns:a16="http://schemas.microsoft.com/office/drawing/2014/main" id="{9750E303-312E-41C0-BB40-9EB389A10BCF}"/>
              </a:ext>
            </a:extLst>
          </p:cNvPr>
          <p:cNvSpPr txBox="1">
            <a:spLocks/>
          </p:cNvSpPr>
          <p:nvPr/>
        </p:nvSpPr>
        <p:spPr>
          <a:xfrm>
            <a:off x="8658133" y="5597652"/>
            <a:ext cx="3019517" cy="110185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500" u="sng" dirty="0">
                <a:solidFill>
                  <a:schemeClr val="tx1">
                    <a:lumMod val="85000"/>
                    <a:lumOff val="15000"/>
                  </a:schemeClr>
                </a:solidFill>
                <a:latin typeface="Times New Roman" panose="02020603050405020304" pitchFamily="18" charset="0"/>
                <a:cs typeface="Times New Roman" panose="02020603050405020304" pitchFamily="18" charset="0"/>
              </a:rPr>
              <a:t>Presented By</a:t>
            </a:r>
            <a:r>
              <a:rPr lang="en-US" sz="3500" dirty="0">
                <a:solidFill>
                  <a:schemeClr val="tx1">
                    <a:lumMod val="85000"/>
                    <a:lumOff val="15000"/>
                  </a:schemeClr>
                </a:solidFill>
                <a:latin typeface="Times New Roman" panose="02020603050405020304" pitchFamily="18" charset="0"/>
                <a:cs typeface="Times New Roman" panose="02020603050405020304" pitchFamily="18" charset="0"/>
              </a:rPr>
              <a:t>:</a:t>
            </a:r>
          </a:p>
          <a:p>
            <a:pPr algn="r"/>
            <a:r>
              <a:rPr lang="en-US" sz="3500" dirty="0">
                <a:solidFill>
                  <a:schemeClr val="tx1">
                    <a:lumMod val="85000"/>
                    <a:lumOff val="15000"/>
                  </a:schemeClr>
                </a:solidFill>
                <a:latin typeface="Times New Roman" panose="02020603050405020304" pitchFamily="18" charset="0"/>
                <a:cs typeface="Times New Roman" panose="02020603050405020304" pitchFamily="18" charset="0"/>
              </a:rPr>
              <a:t>Aditi Patil – 893228023 </a:t>
            </a:r>
          </a:p>
          <a:p>
            <a:pPr algn="r"/>
            <a:r>
              <a:rPr lang="en-US" sz="3500" dirty="0">
                <a:solidFill>
                  <a:schemeClr val="tx1">
                    <a:lumMod val="85000"/>
                    <a:lumOff val="15000"/>
                  </a:schemeClr>
                </a:solidFill>
                <a:latin typeface="Times New Roman" panose="02020603050405020304" pitchFamily="18" charset="0"/>
                <a:cs typeface="Times New Roman" panose="02020603050405020304" pitchFamily="18" charset="0"/>
              </a:rPr>
              <a:t>Snehal Jadhav - 893557538</a:t>
            </a:r>
          </a:p>
          <a:p>
            <a:pPr algn="r"/>
            <a:endParaRPr lang="en-US" dirty="0">
              <a:solidFill>
                <a:schemeClr val="tx1">
                  <a:lumMod val="85000"/>
                  <a:lumOff val="15000"/>
                </a:schemeClr>
              </a:solidFill>
              <a:latin typeface="Copperplate Gothic Bold" panose="020E0705020206020404" pitchFamily="34" charset="0"/>
            </a:endParaRPr>
          </a:p>
          <a:p>
            <a:pPr algn="r"/>
            <a:endParaRPr lang="en-US" dirty="0"/>
          </a:p>
        </p:txBody>
      </p:sp>
    </p:spTree>
    <p:extLst>
      <p:ext uri="{BB962C8B-B14F-4D97-AF65-F5344CB8AC3E}">
        <p14:creationId xmlns:p14="http://schemas.microsoft.com/office/powerpoint/2010/main" val="291229284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 xmlns:a16="http://schemas.microsoft.com/office/drawing/2014/main" id="{CC18DA7E-9FB8-4C9B-A87D-898E8D6893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
        <p:nvSpPr>
          <p:cNvPr id="2" name="Title 1"/>
          <p:cNvSpPr>
            <a:spLocks noGrp="1"/>
          </p:cNvSpPr>
          <p:nvPr>
            <p:ph type="title"/>
          </p:nvPr>
        </p:nvSpPr>
        <p:spPr>
          <a:xfrm>
            <a:off x="1136428" y="627564"/>
            <a:ext cx="7474172" cy="1325563"/>
          </a:xfrm>
        </p:spPr>
        <p:txBody>
          <a:bodyPr>
            <a:normAutofit/>
          </a:bodyPr>
          <a:lstStyle/>
          <a:p>
            <a:r>
              <a:rPr lang="en-US" dirty="0" smtClean="0"/>
              <a:t>Summary</a:t>
            </a:r>
            <a:endParaRPr lang="en-US" dirty="0"/>
          </a:p>
        </p:txBody>
      </p:sp>
      <p:sp>
        <p:nvSpPr>
          <p:cNvPr id="3" name="Content Placeholder 2"/>
          <p:cNvSpPr>
            <a:spLocks noGrp="1"/>
          </p:cNvSpPr>
          <p:nvPr>
            <p:ph idx="1"/>
          </p:nvPr>
        </p:nvSpPr>
        <p:spPr>
          <a:xfrm>
            <a:off x="1136429" y="2278173"/>
            <a:ext cx="7280384" cy="3450613"/>
          </a:xfrm>
        </p:spPr>
        <p:txBody>
          <a:bodyPr anchor="ctr">
            <a:normAutofit/>
          </a:bodyPr>
          <a:lstStyle/>
          <a:p>
            <a:pPr marL="0" indent="0" algn="just">
              <a:buNone/>
            </a:pPr>
            <a:r>
              <a:rPr lang="en-IN" sz="1700" dirty="0" smtClean="0"/>
              <a:t>	D3.js (D3 </a:t>
            </a:r>
            <a:r>
              <a:rPr lang="en-IN" sz="1700" dirty="0"/>
              <a:t>for Data-Driven Documents) is a JavaScript library for creating dynamic data visualizations in the browser. It makes use of the widely implemented SVG, HTML5, and CSS standards  with a data-driven approach to DOM manipulation to create interactive graphics . Various methods provided by the D3 allows you to </a:t>
            </a:r>
            <a:r>
              <a:rPr lang="en-IN" sz="1700"/>
              <a:t>bind </a:t>
            </a:r>
            <a:r>
              <a:rPr lang="en-IN" sz="1700" smtClean="0"/>
              <a:t>data </a:t>
            </a:r>
            <a:r>
              <a:rPr lang="en-IN" sz="1700" dirty="0"/>
              <a:t>to a Document Object Model (DOM), and then apply data-driven transformations to the document. For example, you can use D3 to generate an HTML table from an array of numbers. Or, use the same data to create an interactive SVG bar chart with smooth transitions and interaction.</a:t>
            </a:r>
            <a:endParaRPr lang="en-US" sz="1700" dirty="0"/>
          </a:p>
        </p:txBody>
      </p:sp>
    </p:spTree>
    <p:extLst>
      <p:ext uri="{BB962C8B-B14F-4D97-AF65-F5344CB8AC3E}">
        <p14:creationId xmlns:p14="http://schemas.microsoft.com/office/powerpoint/2010/main" val="148464851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 xmlns:a16="http://schemas.microsoft.com/office/drawing/2014/main" id="{CC18DA7E-9FB8-4C9B-A87D-898E8D6893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
        <p:nvSpPr>
          <p:cNvPr id="2" name="Title 1"/>
          <p:cNvSpPr>
            <a:spLocks noGrp="1"/>
          </p:cNvSpPr>
          <p:nvPr>
            <p:ph type="title"/>
          </p:nvPr>
        </p:nvSpPr>
        <p:spPr>
          <a:xfrm>
            <a:off x="1136428" y="627564"/>
            <a:ext cx="7474172" cy="1325563"/>
          </a:xfrm>
        </p:spPr>
        <p:txBody>
          <a:bodyPr>
            <a:normAutofit/>
          </a:bodyPr>
          <a:lstStyle/>
          <a:p>
            <a:r>
              <a:rPr lang="en-US" dirty="0"/>
              <a:t>References</a:t>
            </a:r>
          </a:p>
        </p:txBody>
      </p:sp>
      <p:sp>
        <p:nvSpPr>
          <p:cNvPr id="3" name="Content Placeholder 2"/>
          <p:cNvSpPr>
            <a:spLocks noGrp="1"/>
          </p:cNvSpPr>
          <p:nvPr>
            <p:ph idx="1"/>
          </p:nvPr>
        </p:nvSpPr>
        <p:spPr>
          <a:xfrm>
            <a:off x="1136429" y="2278173"/>
            <a:ext cx="6467867" cy="3450613"/>
          </a:xfrm>
        </p:spPr>
        <p:txBody>
          <a:bodyPr anchor="ctr">
            <a:normAutofit/>
          </a:bodyPr>
          <a:lstStyle/>
          <a:p>
            <a:r>
              <a:rPr lang="en-US" sz="1700">
                <a:hlinkClick r:id="rId4"/>
              </a:rPr>
              <a:t>https://d3js.org/</a:t>
            </a:r>
            <a:endParaRPr lang="en-US" sz="1700"/>
          </a:p>
          <a:p>
            <a:endParaRPr lang="en-US" sz="1700"/>
          </a:p>
          <a:p>
            <a:r>
              <a:rPr lang="en-US" sz="1700">
                <a:hlinkClick r:id="rId5"/>
              </a:rPr>
              <a:t>https://en.wikipedia.org/wiki/D3.js</a:t>
            </a:r>
            <a:endParaRPr lang="en-US" sz="1700"/>
          </a:p>
          <a:p>
            <a:endParaRPr lang="en-US" sz="1700"/>
          </a:p>
          <a:p>
            <a:r>
              <a:rPr lang="en-US" sz="1700">
                <a:hlinkClick r:id="rId6"/>
              </a:rPr>
              <a:t>https://www.npmjs.com/package/ember-d3</a:t>
            </a:r>
            <a:endParaRPr lang="en-US" sz="1700"/>
          </a:p>
          <a:p>
            <a:endParaRPr lang="en-US" sz="1700"/>
          </a:p>
          <a:p>
            <a:r>
              <a:rPr lang="en-US" sz="1700">
                <a:hlinkClick r:id="rId7"/>
              </a:rPr>
              <a:t>http://www.thegreatcodeadventure.com/using-ember-charts-to-integrate-d3-with-ember/</a:t>
            </a:r>
            <a:endParaRPr lang="en-US" sz="1700"/>
          </a:p>
          <a:p>
            <a:endParaRPr lang="en-US" sz="1700"/>
          </a:p>
          <a:p>
            <a:r>
              <a:rPr lang="en-US" sz="1700">
                <a:hlinkClick r:id="rId8"/>
              </a:rPr>
              <a:t>https://www.youtube.com/watch?v=dL5dWNMGy5g</a:t>
            </a:r>
            <a:endParaRPr lang="en-US" sz="1700"/>
          </a:p>
          <a:p>
            <a:endParaRPr lang="en-US" sz="1700"/>
          </a:p>
        </p:txBody>
      </p:sp>
    </p:spTree>
    <p:extLst>
      <p:ext uri="{BB962C8B-B14F-4D97-AF65-F5344CB8AC3E}">
        <p14:creationId xmlns:p14="http://schemas.microsoft.com/office/powerpoint/2010/main" val="114247795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8D77305D-B864-4CEA-8DD4-D80B0410A5BA}"/>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schemeClr>
                </a:solidFill>
                <a:latin typeface="Algerian" panose="04020705040A02060702" pitchFamily="82" charset="0"/>
              </a:rPr>
              <a:t>Thank you</a:t>
            </a:r>
          </a:p>
        </p:txBody>
      </p:sp>
    </p:spTree>
    <p:extLst>
      <p:ext uri="{BB962C8B-B14F-4D97-AF65-F5344CB8AC3E}">
        <p14:creationId xmlns:p14="http://schemas.microsoft.com/office/powerpoint/2010/main" val="70659138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265481-DEE5-4495-B361-EDC2F399A791}"/>
              </a:ext>
            </a:extLst>
          </p:cNvPr>
          <p:cNvSpPr>
            <a:spLocks noGrp="1"/>
          </p:cNvSpPr>
          <p:nvPr>
            <p:ph type="title"/>
          </p:nvPr>
        </p:nvSpPr>
        <p:spPr/>
        <p:txBody>
          <a:bodyPr>
            <a:normAutofit/>
          </a:bodyPr>
          <a:lstStyle/>
          <a:p>
            <a:pPr algn="ctr"/>
            <a:r>
              <a:rPr lang="en-US" sz="5400" dirty="0"/>
              <a:t>Data Visualization</a:t>
            </a:r>
          </a:p>
        </p:txBody>
      </p:sp>
      <p:sp>
        <p:nvSpPr>
          <p:cNvPr id="3" name="Text Placeholder 2">
            <a:extLst>
              <a:ext uri="{FF2B5EF4-FFF2-40B4-BE49-F238E27FC236}">
                <a16:creationId xmlns="" xmlns:a16="http://schemas.microsoft.com/office/drawing/2014/main" id="{2E5D88FF-8A74-4F38-9B43-7A43BC274F27}"/>
              </a:ext>
            </a:extLst>
          </p:cNvPr>
          <p:cNvSpPr>
            <a:spLocks noGrp="1"/>
          </p:cNvSpPr>
          <p:nvPr>
            <p:ph type="body" idx="1"/>
          </p:nvPr>
        </p:nvSpPr>
        <p:spPr>
          <a:xfrm>
            <a:off x="558433" y="5499778"/>
            <a:ext cx="5157787" cy="823912"/>
          </a:xfrm>
        </p:spPr>
        <p:txBody>
          <a:bodyPr anchor="ctr"/>
          <a:lstStyle/>
          <a:p>
            <a:pPr algn="ctr"/>
            <a:r>
              <a:rPr lang="en-US" dirty="0"/>
              <a:t>Raw Data</a:t>
            </a:r>
          </a:p>
        </p:txBody>
      </p:sp>
      <p:sp>
        <p:nvSpPr>
          <p:cNvPr id="5" name="Text Placeholder 4">
            <a:extLst>
              <a:ext uri="{FF2B5EF4-FFF2-40B4-BE49-F238E27FC236}">
                <a16:creationId xmlns="" xmlns:a16="http://schemas.microsoft.com/office/drawing/2014/main" id="{5DF663D4-F18D-4745-BB15-26040AF8208D}"/>
              </a:ext>
            </a:extLst>
          </p:cNvPr>
          <p:cNvSpPr>
            <a:spLocks noGrp="1"/>
          </p:cNvSpPr>
          <p:nvPr>
            <p:ph type="body" sz="quarter" idx="3"/>
          </p:nvPr>
        </p:nvSpPr>
        <p:spPr>
          <a:xfrm>
            <a:off x="6172200" y="5499778"/>
            <a:ext cx="5183188" cy="823912"/>
          </a:xfrm>
        </p:spPr>
        <p:txBody>
          <a:bodyPr anchor="ctr"/>
          <a:lstStyle/>
          <a:p>
            <a:pPr algn="ctr"/>
            <a:r>
              <a:rPr lang="en-US" dirty="0"/>
              <a:t>Transformed Data</a:t>
            </a:r>
          </a:p>
        </p:txBody>
      </p:sp>
      <p:pic>
        <p:nvPicPr>
          <p:cNvPr id="7" name="Content Placeholder 3">
            <a:extLst>
              <a:ext uri="{FF2B5EF4-FFF2-40B4-BE49-F238E27FC236}">
                <a16:creationId xmlns="" xmlns:a16="http://schemas.microsoft.com/office/drawing/2014/main" id="{91C9A560-47AA-4761-A6B5-24D3C62192AA}"/>
              </a:ext>
            </a:extLst>
          </p:cNvPr>
          <p:cNvPicPr>
            <a:picLocks noGrp="1" noChangeAspect="1"/>
          </p:cNvPicPr>
          <p:nvPr>
            <p:ph sz="half" idx="2"/>
          </p:nvPr>
        </p:nvPicPr>
        <p:blipFill>
          <a:blip r:embed="rId2"/>
          <a:stretch>
            <a:fillRect/>
          </a:stretch>
        </p:blipFill>
        <p:spPr>
          <a:xfrm>
            <a:off x="558434" y="2176885"/>
            <a:ext cx="5157787" cy="3303476"/>
          </a:xfrm>
          <a:prstGeom prst="rect">
            <a:avLst/>
          </a:prstGeom>
        </p:spPr>
      </p:pic>
      <p:pic>
        <p:nvPicPr>
          <p:cNvPr id="8" name="Content Placeholder 7">
            <a:extLst>
              <a:ext uri="{FF2B5EF4-FFF2-40B4-BE49-F238E27FC236}">
                <a16:creationId xmlns="" xmlns:a16="http://schemas.microsoft.com/office/drawing/2014/main" id="{9E3DBF2B-93B8-4D9D-8EB3-90C1B2719273}"/>
              </a:ext>
            </a:extLst>
          </p:cNvPr>
          <p:cNvPicPr>
            <a:picLocks noGrp="1" noChangeAspect="1"/>
          </p:cNvPicPr>
          <p:nvPr>
            <p:ph sz="quarter" idx="4"/>
          </p:nvPr>
        </p:nvPicPr>
        <p:blipFill>
          <a:blip r:embed="rId3"/>
          <a:stretch>
            <a:fillRect/>
          </a:stretch>
        </p:blipFill>
        <p:spPr>
          <a:xfrm>
            <a:off x="6194427" y="2176885"/>
            <a:ext cx="5160961" cy="3303476"/>
          </a:xfrm>
          <a:prstGeom prst="rect">
            <a:avLst/>
          </a:prstGeom>
        </p:spPr>
      </p:pic>
    </p:spTree>
    <p:extLst>
      <p:ext uri="{BB962C8B-B14F-4D97-AF65-F5344CB8AC3E}">
        <p14:creationId xmlns:p14="http://schemas.microsoft.com/office/powerpoint/2010/main" val="129715997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a:extLst>
              <a:ext uri="{FF2B5EF4-FFF2-40B4-BE49-F238E27FC236}">
                <a16:creationId xmlns="" xmlns:a16="http://schemas.microsoft.com/office/drawing/2014/main" id="{37203203-9CDA-4979-A50F-A78423E3B0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
        <p:nvSpPr>
          <p:cNvPr id="2" name="Title 1">
            <a:extLst>
              <a:ext uri="{FF2B5EF4-FFF2-40B4-BE49-F238E27FC236}">
                <a16:creationId xmlns="" xmlns:a16="http://schemas.microsoft.com/office/drawing/2014/main" id="{2D4A4B56-7C7F-4AF4-AEE8-52698E2025A0}"/>
              </a:ext>
            </a:extLst>
          </p:cNvPr>
          <p:cNvSpPr>
            <a:spLocks noGrp="1"/>
          </p:cNvSpPr>
          <p:nvPr>
            <p:ph type="title"/>
          </p:nvPr>
        </p:nvSpPr>
        <p:spPr>
          <a:xfrm>
            <a:off x="1136428" y="627564"/>
            <a:ext cx="7474172" cy="1325563"/>
          </a:xfrm>
        </p:spPr>
        <p:txBody>
          <a:bodyPr>
            <a:normAutofit/>
          </a:bodyPr>
          <a:lstStyle/>
          <a:p>
            <a:r>
              <a:rPr lang="en-US"/>
              <a:t>D3.js</a:t>
            </a:r>
          </a:p>
        </p:txBody>
      </p:sp>
      <p:sp>
        <p:nvSpPr>
          <p:cNvPr id="57" name="Content Placeholder 2">
            <a:extLst>
              <a:ext uri="{FF2B5EF4-FFF2-40B4-BE49-F238E27FC236}">
                <a16:creationId xmlns="" xmlns:a16="http://schemas.microsoft.com/office/drawing/2014/main" id="{55BDAB62-43DB-47E9-BD5D-86F54FDD966F}"/>
              </a:ext>
            </a:extLst>
          </p:cNvPr>
          <p:cNvSpPr>
            <a:spLocks noGrp="1"/>
          </p:cNvSpPr>
          <p:nvPr>
            <p:ph idx="1"/>
          </p:nvPr>
        </p:nvSpPr>
        <p:spPr>
          <a:xfrm>
            <a:off x="1136429" y="2278173"/>
            <a:ext cx="7054534" cy="4019596"/>
          </a:xfrm>
        </p:spPr>
        <p:txBody>
          <a:bodyPr anchor="ctr">
            <a:normAutofit lnSpcReduction="10000"/>
          </a:bodyPr>
          <a:lstStyle/>
          <a:p>
            <a:r>
              <a:rPr lang="en-US" sz="1800" dirty="0"/>
              <a:t>Stands for Data-Driven Documents.</a:t>
            </a:r>
          </a:p>
          <a:p>
            <a:endParaRPr lang="en-US" sz="1800" dirty="0"/>
          </a:p>
          <a:p>
            <a:r>
              <a:rPr lang="en-US" sz="1800" dirty="0"/>
              <a:t>A JavaScript library for producing dynamic, interactive data visualizations in web browsers.</a:t>
            </a:r>
          </a:p>
          <a:p>
            <a:endParaRPr lang="en-US" sz="1800" dirty="0"/>
          </a:p>
          <a:p>
            <a:r>
              <a:rPr lang="en-US" sz="1800" dirty="0"/>
              <a:t>Uses HTML, CSS and SVG to provide a powerful, flexible library for manipulating the DOM and displaying data.</a:t>
            </a:r>
          </a:p>
          <a:p>
            <a:endParaRPr lang="en-US" sz="1800" dirty="0"/>
          </a:p>
          <a:p>
            <a:r>
              <a:rPr lang="en-US" sz="1800" dirty="0"/>
              <a:t>Allows you to bind arbitrary data to a Document Object Model (DOM), and then apply data-driven transformations to the document.</a:t>
            </a:r>
          </a:p>
          <a:p>
            <a:endParaRPr lang="en-US" sz="1800" dirty="0"/>
          </a:p>
          <a:p>
            <a:r>
              <a:rPr lang="en-US" sz="1800" dirty="0"/>
              <a:t>Supported in popular frameworks like </a:t>
            </a:r>
            <a:r>
              <a:rPr lang="en-US" sz="1800" dirty="0" err="1"/>
              <a:t>EmberJS</a:t>
            </a:r>
            <a:r>
              <a:rPr lang="en-US" sz="1800" dirty="0"/>
              <a:t>, AngularJS and React.</a:t>
            </a:r>
          </a:p>
          <a:p>
            <a:endParaRPr lang="en-US" sz="1400" dirty="0"/>
          </a:p>
        </p:txBody>
      </p:sp>
    </p:spTree>
    <p:extLst>
      <p:ext uri="{BB962C8B-B14F-4D97-AF65-F5344CB8AC3E}">
        <p14:creationId xmlns:p14="http://schemas.microsoft.com/office/powerpoint/2010/main" val="82800729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 xmlns:a16="http://schemas.microsoft.com/office/drawing/2014/main" id="{83EE013B-2743-4897-BE91-6341E9E97928}"/>
              </a:ext>
            </a:extLst>
          </p:cNvPr>
          <p:cNvGraphicFramePr>
            <a:graphicFrameLocks noGrp="1"/>
          </p:cNvGraphicFramePr>
          <p:nvPr>
            <p:ph idx="1"/>
            <p:extLst>
              <p:ext uri="{D42A27DB-BD31-4B8C-83A1-F6EECF244321}">
                <p14:modId xmlns:p14="http://schemas.microsoft.com/office/powerpoint/2010/main" val="4037482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10711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 xmlns:a16="http://schemas.microsoft.com/office/drawing/2014/main" id="{71736C1A-0E7F-4C40-9715-15B725D250F1}"/>
              </a:ext>
            </a:extLst>
          </p:cNvPr>
          <p:cNvSpPr txBox="1">
            <a:spLocks/>
          </p:cNvSpPr>
          <p:nvPr/>
        </p:nvSpPr>
        <p:spPr>
          <a:xfrm>
            <a:off x="5995307" y="1276348"/>
            <a:ext cx="4501243" cy="4762502"/>
          </a:xfrm>
          <a:prstGeom prst="rect">
            <a:avLst/>
          </a:prstGeom>
        </p:spPr>
        <p:txBody>
          <a:bodyPr vert="horz" lIns="91440" tIns="45720" rIns="91440" bIns="45720" numCol="2"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3200" dirty="0">
                <a:solidFill>
                  <a:schemeClr val="accent1"/>
                </a:solidFill>
              </a:rPr>
              <a:t>select()</a:t>
            </a:r>
          </a:p>
          <a:p>
            <a:pPr marL="342900" indent="-342900" algn="l">
              <a:buFont typeface="Arial" panose="020B0604020202020204" pitchFamily="34" charset="0"/>
              <a:buChar char="•"/>
            </a:pPr>
            <a:r>
              <a:rPr lang="en-US" sz="3200" dirty="0">
                <a:solidFill>
                  <a:schemeClr val="accent1"/>
                </a:solidFill>
              </a:rPr>
              <a:t>data()</a:t>
            </a:r>
          </a:p>
          <a:p>
            <a:pPr marL="342900" indent="-342900" algn="l">
              <a:buFont typeface="Arial" panose="020B0604020202020204" pitchFamily="34" charset="0"/>
              <a:buChar char="•"/>
            </a:pPr>
            <a:r>
              <a:rPr lang="en-US" sz="3200" dirty="0">
                <a:solidFill>
                  <a:schemeClr val="accent1"/>
                </a:solidFill>
              </a:rPr>
              <a:t>enter()</a:t>
            </a:r>
          </a:p>
          <a:p>
            <a:pPr marL="342900" indent="-342900" algn="l">
              <a:buFont typeface="Arial" panose="020B0604020202020204" pitchFamily="34" charset="0"/>
              <a:buChar char="•"/>
            </a:pPr>
            <a:r>
              <a:rPr lang="en-US" sz="3200" dirty="0">
                <a:solidFill>
                  <a:schemeClr val="accent1"/>
                </a:solidFill>
              </a:rPr>
              <a:t>append()</a:t>
            </a:r>
          </a:p>
          <a:p>
            <a:pPr marL="342900" indent="-342900" algn="l">
              <a:buFont typeface="Arial" panose="020B0604020202020204" pitchFamily="34" charset="0"/>
              <a:buChar char="•"/>
            </a:pPr>
            <a:r>
              <a:rPr lang="en-US" sz="3200" dirty="0" err="1">
                <a:solidFill>
                  <a:schemeClr val="accent1"/>
                </a:solidFill>
              </a:rPr>
              <a:t>attr</a:t>
            </a:r>
            <a:r>
              <a:rPr lang="en-US" sz="3200" dirty="0">
                <a:solidFill>
                  <a:schemeClr val="accent1"/>
                </a:solidFill>
              </a:rPr>
              <a:t>()</a:t>
            </a:r>
          </a:p>
          <a:p>
            <a:pPr marL="342900" indent="-342900" algn="l">
              <a:buFont typeface="Arial" panose="020B0604020202020204" pitchFamily="34" charset="0"/>
              <a:buChar char="•"/>
            </a:pPr>
            <a:r>
              <a:rPr lang="en-US" sz="3200" dirty="0">
                <a:solidFill>
                  <a:schemeClr val="accent1"/>
                </a:solidFill>
              </a:rPr>
              <a:t>style()</a:t>
            </a:r>
          </a:p>
          <a:p>
            <a:pPr marL="342900" indent="-342900" algn="l">
              <a:buFont typeface="Arial" panose="020B0604020202020204" pitchFamily="34" charset="0"/>
              <a:buChar char="•"/>
            </a:pPr>
            <a:r>
              <a:rPr lang="en-US" sz="3200" dirty="0">
                <a:solidFill>
                  <a:schemeClr val="accent1"/>
                </a:solidFill>
              </a:rPr>
              <a:t>……</a:t>
            </a:r>
          </a:p>
        </p:txBody>
      </p:sp>
      <p:sp>
        <p:nvSpPr>
          <p:cNvPr id="23" name="Title 1">
            <a:extLst>
              <a:ext uri="{FF2B5EF4-FFF2-40B4-BE49-F238E27FC236}">
                <a16:creationId xmlns="" xmlns:a16="http://schemas.microsoft.com/office/drawing/2014/main" id="{50BCA70E-FB1E-41BE-AF52-295869ADF033}"/>
              </a:ext>
            </a:extLst>
          </p:cNvPr>
          <p:cNvSpPr>
            <a:spLocks noGrp="1"/>
          </p:cNvSpPr>
          <p:nvPr>
            <p:ph type="ctrTitle"/>
          </p:nvPr>
        </p:nvSpPr>
        <p:spPr>
          <a:xfrm>
            <a:off x="551539" y="2717800"/>
            <a:ext cx="3648986" cy="1196975"/>
          </a:xfrm>
        </p:spPr>
        <p:txBody>
          <a:bodyPr anchor="ctr">
            <a:noAutofit/>
          </a:bodyPr>
          <a:lstStyle/>
          <a:p>
            <a:pPr algn="l"/>
            <a:r>
              <a:rPr lang="en-US" sz="4800" dirty="0">
                <a:solidFill>
                  <a:schemeClr val="tx1">
                    <a:lumMod val="85000"/>
                    <a:lumOff val="15000"/>
                  </a:schemeClr>
                </a:solidFill>
              </a:rPr>
              <a:t>D3 Methods</a:t>
            </a:r>
            <a:br>
              <a:rPr lang="en-US" sz="4800" dirty="0">
                <a:solidFill>
                  <a:schemeClr val="tx1">
                    <a:lumMod val="85000"/>
                    <a:lumOff val="15000"/>
                  </a:schemeClr>
                </a:solidFill>
              </a:rPr>
            </a:br>
            <a:endParaRPr lang="en-US" sz="4800" dirty="0">
              <a:solidFill>
                <a:schemeClr val="tx1">
                  <a:lumMod val="85000"/>
                  <a:lumOff val="15000"/>
                </a:schemeClr>
              </a:solidFill>
            </a:endParaRPr>
          </a:p>
        </p:txBody>
      </p:sp>
    </p:spTree>
    <p:extLst>
      <p:ext uri="{BB962C8B-B14F-4D97-AF65-F5344CB8AC3E}">
        <p14:creationId xmlns:p14="http://schemas.microsoft.com/office/powerpoint/2010/main" val="210409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 xmlns:a16="http://schemas.microsoft.com/office/drawing/2014/main" id="{3BFBFBDA-4943-4C92-AE59-BCCF79BF3C5A}"/>
              </a:ext>
            </a:extLst>
          </p:cNvPr>
          <p:cNvPicPr>
            <a:picLocks noGrp="1" noChangeAspect="1"/>
          </p:cNvPicPr>
          <p:nvPr>
            <p:ph sz="half" idx="2"/>
          </p:nvPr>
        </p:nvPicPr>
        <p:blipFill>
          <a:blip r:embed="rId2"/>
          <a:stretch>
            <a:fillRect/>
          </a:stretch>
        </p:blipFill>
        <p:spPr>
          <a:xfrm>
            <a:off x="7064518" y="477750"/>
            <a:ext cx="3549361" cy="3739898"/>
          </a:xfrm>
          <a:prstGeom prst="rect">
            <a:avLst/>
          </a:prstGeom>
        </p:spPr>
      </p:pic>
      <p:pic>
        <p:nvPicPr>
          <p:cNvPr id="6" name="Content Placeholder 5" descr="A screenshot of a cell phone&#10;&#10;Description generated with very high confidence">
            <a:extLst>
              <a:ext uri="{FF2B5EF4-FFF2-40B4-BE49-F238E27FC236}">
                <a16:creationId xmlns="" xmlns:a16="http://schemas.microsoft.com/office/drawing/2014/main" id="{C58091DE-11FD-4278-9CDA-354F44761B4B}"/>
              </a:ext>
            </a:extLst>
          </p:cNvPr>
          <p:cNvPicPr>
            <a:picLocks noGrp="1" noChangeAspect="1"/>
          </p:cNvPicPr>
          <p:nvPr>
            <p:ph sz="half" idx="1"/>
          </p:nvPr>
        </p:nvPicPr>
        <p:blipFill rotWithShape="1">
          <a:blip r:embed="rId3"/>
          <a:srcRect t="7680" r="1" b="1"/>
          <a:stretch/>
        </p:blipFill>
        <p:spPr>
          <a:xfrm>
            <a:off x="378068" y="498400"/>
            <a:ext cx="5455917" cy="3739898"/>
          </a:xfrm>
          <a:prstGeom prst="rect">
            <a:avLst/>
          </a:prstGeom>
        </p:spPr>
      </p:pic>
      <p:sp>
        <p:nvSpPr>
          <p:cNvPr id="2" name="Title 1">
            <a:extLst>
              <a:ext uri="{FF2B5EF4-FFF2-40B4-BE49-F238E27FC236}">
                <a16:creationId xmlns="" xmlns:a16="http://schemas.microsoft.com/office/drawing/2014/main" id="{9312A267-A29E-4C6D-AC66-58BF1EBA0BC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Example</a:t>
            </a:r>
          </a:p>
        </p:txBody>
      </p:sp>
    </p:spTree>
    <p:extLst>
      <p:ext uri="{BB962C8B-B14F-4D97-AF65-F5344CB8AC3E}">
        <p14:creationId xmlns:p14="http://schemas.microsoft.com/office/powerpoint/2010/main" val="3318838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a:extLst>
              <a:ext uri="{FF2B5EF4-FFF2-40B4-BE49-F238E27FC236}">
                <a16:creationId xmlns="" xmlns:a16="http://schemas.microsoft.com/office/drawing/2014/main" id="{8968D5CE-3217-4D80-8DA2-7B9131D42C64}"/>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41431" y="816337"/>
            <a:ext cx="5225327" cy="5225327"/>
          </a:xfrm>
          <a:prstGeom prst="rect">
            <a:avLst/>
          </a:prstGeom>
        </p:spPr>
      </p:pic>
      <p:pic>
        <p:nvPicPr>
          <p:cNvPr id="6" name="Graphic 5">
            <a:extLst>
              <a:ext uri="{FF2B5EF4-FFF2-40B4-BE49-F238E27FC236}">
                <a16:creationId xmlns="" xmlns:a16="http://schemas.microsoft.com/office/drawing/2014/main" id="{A5471FF0-CF9F-4ABC-B343-BF64EA78293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1" y="2743201"/>
            <a:ext cx="1371600" cy="1371600"/>
          </a:xfrm>
          <a:prstGeom prst="rect">
            <a:avLst/>
          </a:prstGeom>
        </p:spPr>
      </p:pic>
      <p:sp>
        <p:nvSpPr>
          <p:cNvPr id="2" name="Title 1">
            <a:extLst>
              <a:ext uri="{FF2B5EF4-FFF2-40B4-BE49-F238E27FC236}">
                <a16:creationId xmlns="" xmlns:a16="http://schemas.microsoft.com/office/drawing/2014/main" id="{183CA047-5FD6-4A42-9722-2E285F9379CD}"/>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Demo</a:t>
            </a:r>
          </a:p>
        </p:txBody>
      </p:sp>
    </p:spTree>
    <p:extLst>
      <p:ext uri="{BB962C8B-B14F-4D97-AF65-F5344CB8AC3E}">
        <p14:creationId xmlns:p14="http://schemas.microsoft.com/office/powerpoint/2010/main" val="282142654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9">
            <a:extLst>
              <a:ext uri="{FF2B5EF4-FFF2-40B4-BE49-F238E27FC236}">
                <a16:creationId xmlns=""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3">
            <a:extLst>
              <a:ext uri="{FF2B5EF4-FFF2-40B4-BE49-F238E27FC236}">
                <a16:creationId xmlns=""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1">
            <a:extLst>
              <a:ext uri="{FF2B5EF4-FFF2-40B4-BE49-F238E27FC236}">
                <a16:creationId xmlns=""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529CB6D8-661C-4FBE-9F44-3B7717BD8859}"/>
              </a:ext>
            </a:extLst>
          </p:cNvPr>
          <p:cNvSpPr>
            <a:spLocks noGrp="1"/>
          </p:cNvSpPr>
          <p:nvPr>
            <p:ph type="title"/>
          </p:nvPr>
        </p:nvSpPr>
        <p:spPr>
          <a:xfrm>
            <a:off x="833002" y="365125"/>
            <a:ext cx="10520702" cy="1325563"/>
          </a:xfrm>
        </p:spPr>
        <p:txBody>
          <a:bodyPr>
            <a:normAutofit/>
          </a:bodyPr>
          <a:lstStyle/>
          <a:p>
            <a:r>
              <a:rPr lang="en-US"/>
              <a:t>Advantages</a:t>
            </a:r>
          </a:p>
        </p:txBody>
      </p:sp>
      <p:graphicFrame>
        <p:nvGraphicFramePr>
          <p:cNvPr id="24" name="Content Placeholder 2">
            <a:extLst>
              <a:ext uri="{FF2B5EF4-FFF2-40B4-BE49-F238E27FC236}">
                <a16:creationId xmlns="" xmlns:a16="http://schemas.microsoft.com/office/drawing/2014/main" id="{CAF0357E-E98B-4737-9D0F-22114B7F8AD5}"/>
              </a:ext>
            </a:extLst>
          </p:cNvPr>
          <p:cNvGraphicFramePr>
            <a:graphicFrameLocks noGrp="1"/>
          </p:cNvGraphicFramePr>
          <p:nvPr>
            <p:ph idx="1"/>
            <p:extLst>
              <p:ext uri="{D42A27DB-BD31-4B8C-83A1-F6EECF244321}">
                <p14:modId xmlns:p14="http://schemas.microsoft.com/office/powerpoint/2010/main" val="3552896026"/>
              </p:ext>
            </p:extLst>
          </p:nvPr>
        </p:nvGraphicFramePr>
        <p:xfrm>
          <a:off x="205954" y="1690688"/>
          <a:ext cx="11786754"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9803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6">
            <a:extLst>
              <a:ext uri="{FF2B5EF4-FFF2-40B4-BE49-F238E27FC236}">
                <a16:creationId xmlns="" xmlns:a16="http://schemas.microsoft.com/office/drawing/2014/main" id="{7954E8D1-7BD4-4C3F-8E18-1A683DFFAFD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3987" y="2857501"/>
            <a:ext cx="1142998" cy="1142998"/>
          </a:xfrm>
          <a:prstGeom prst="rect">
            <a:avLst/>
          </a:prstGeom>
        </p:spPr>
      </p:pic>
      <p:sp>
        <p:nvSpPr>
          <p:cNvPr id="2" name="Title 1">
            <a:extLst>
              <a:ext uri="{FF2B5EF4-FFF2-40B4-BE49-F238E27FC236}">
                <a16:creationId xmlns="" xmlns:a16="http://schemas.microsoft.com/office/drawing/2014/main" id="{320E6B36-69CF-447F-AA99-C15867229BE7}"/>
              </a:ext>
            </a:extLst>
          </p:cNvPr>
          <p:cNvSpPr>
            <a:spLocks noGrp="1"/>
          </p:cNvSpPr>
          <p:nvPr>
            <p:ph type="title"/>
          </p:nvPr>
        </p:nvSpPr>
        <p:spPr>
          <a:xfrm>
            <a:off x="1136428" y="627564"/>
            <a:ext cx="7474172" cy="1325563"/>
          </a:xfrm>
        </p:spPr>
        <p:txBody>
          <a:bodyPr>
            <a:normAutofit/>
          </a:bodyPr>
          <a:lstStyle/>
          <a:p>
            <a:r>
              <a:rPr lang="en-US" dirty="0"/>
              <a:t>Applications</a:t>
            </a:r>
          </a:p>
        </p:txBody>
      </p:sp>
      <p:sp>
        <p:nvSpPr>
          <p:cNvPr id="3" name="Content Placeholder 2">
            <a:extLst>
              <a:ext uri="{FF2B5EF4-FFF2-40B4-BE49-F238E27FC236}">
                <a16:creationId xmlns="" xmlns:a16="http://schemas.microsoft.com/office/drawing/2014/main" id="{0D8BDBD8-BE28-4C56-A565-73082109419F}"/>
              </a:ext>
            </a:extLst>
          </p:cNvPr>
          <p:cNvSpPr>
            <a:spLocks noGrp="1"/>
          </p:cNvSpPr>
          <p:nvPr>
            <p:ph idx="1"/>
          </p:nvPr>
        </p:nvSpPr>
        <p:spPr>
          <a:xfrm>
            <a:off x="949569" y="3247649"/>
            <a:ext cx="5146431" cy="2476143"/>
          </a:xfrm>
        </p:spPr>
        <p:txBody>
          <a:bodyPr numCol="2" anchor="ctr">
            <a:normAutofit/>
          </a:bodyPr>
          <a:lstStyle/>
          <a:p>
            <a:pPr lvl="1"/>
            <a:r>
              <a:rPr lang="en-US" sz="2000"/>
              <a:t>Selections</a:t>
            </a:r>
          </a:p>
          <a:p>
            <a:pPr lvl="1"/>
            <a:r>
              <a:rPr lang="en-US" sz="2000"/>
              <a:t>Transitions</a:t>
            </a:r>
          </a:p>
          <a:p>
            <a:pPr lvl="1"/>
            <a:r>
              <a:rPr lang="en-US" sz="2000"/>
              <a:t>Arrays</a:t>
            </a:r>
          </a:p>
          <a:p>
            <a:pPr lvl="1"/>
            <a:r>
              <a:rPr lang="en-US" sz="2000"/>
              <a:t>Math</a:t>
            </a:r>
          </a:p>
          <a:p>
            <a:pPr lvl="1"/>
            <a:r>
              <a:rPr lang="en-US" sz="2000"/>
              <a:t>Color</a:t>
            </a:r>
          </a:p>
          <a:p>
            <a:pPr lvl="1"/>
            <a:r>
              <a:rPr lang="en-US" sz="2000"/>
              <a:t>Scales</a:t>
            </a:r>
          </a:p>
          <a:p>
            <a:pPr lvl="1"/>
            <a:r>
              <a:rPr lang="en-US" sz="2000"/>
              <a:t>SVG</a:t>
            </a:r>
          </a:p>
          <a:p>
            <a:pPr lvl="1"/>
            <a:r>
              <a:rPr lang="en-US" sz="2000"/>
              <a:t>Time</a:t>
            </a:r>
          </a:p>
          <a:p>
            <a:pPr lvl="1"/>
            <a:r>
              <a:rPr lang="en-US" sz="2000"/>
              <a:t>Layouts</a:t>
            </a:r>
          </a:p>
          <a:p>
            <a:pPr lvl="1"/>
            <a:r>
              <a:rPr lang="en-US" sz="2000"/>
              <a:t>Geography</a:t>
            </a:r>
          </a:p>
          <a:p>
            <a:pPr lvl="1"/>
            <a:r>
              <a:rPr lang="en-US" sz="2000"/>
              <a:t>Geometry</a:t>
            </a:r>
          </a:p>
          <a:p>
            <a:pPr lvl="1"/>
            <a:r>
              <a:rPr lang="en-US" sz="2000"/>
              <a:t>Behaviors</a:t>
            </a:r>
            <a:endParaRPr lang="en-US" sz="2000" dirty="0"/>
          </a:p>
        </p:txBody>
      </p:sp>
      <p:sp>
        <p:nvSpPr>
          <p:cNvPr id="20" name="TextBox 19">
            <a:extLst>
              <a:ext uri="{FF2B5EF4-FFF2-40B4-BE49-F238E27FC236}">
                <a16:creationId xmlns="" xmlns:a16="http://schemas.microsoft.com/office/drawing/2014/main" id="{3BCC1607-F80F-4094-83DB-7DF4C60EF85F}"/>
              </a:ext>
            </a:extLst>
          </p:cNvPr>
          <p:cNvSpPr txBox="1"/>
          <p:nvPr/>
        </p:nvSpPr>
        <p:spPr>
          <a:xfrm>
            <a:off x="633047" y="2039816"/>
            <a:ext cx="7236068" cy="830997"/>
          </a:xfrm>
          <a:prstGeom prst="rect">
            <a:avLst/>
          </a:prstGeom>
          <a:noFill/>
        </p:spPr>
        <p:txBody>
          <a:bodyPr wrap="square" rtlCol="0">
            <a:spAutoFit/>
          </a:bodyPr>
          <a:lstStyle/>
          <a:p>
            <a:r>
              <a:rPr lang="en-US" sz="2400" dirty="0"/>
              <a:t>D3 contains several hundred functions, and they can be grouped into following logical units:</a:t>
            </a:r>
          </a:p>
        </p:txBody>
      </p:sp>
    </p:spTree>
    <p:extLst>
      <p:ext uri="{BB962C8B-B14F-4D97-AF65-F5344CB8AC3E}">
        <p14:creationId xmlns:p14="http://schemas.microsoft.com/office/powerpoint/2010/main" val="1663664324"/>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207</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Copperplate Gothic Bold</vt:lpstr>
      <vt:lpstr>Modern No. 20</vt:lpstr>
      <vt:lpstr>Times New Roman</vt:lpstr>
      <vt:lpstr>Office Theme</vt:lpstr>
      <vt:lpstr>Introduction to D3.js</vt:lpstr>
      <vt:lpstr>Data Visualization</vt:lpstr>
      <vt:lpstr>D3.js</vt:lpstr>
      <vt:lpstr>PowerPoint Presentation</vt:lpstr>
      <vt:lpstr>D3 Methods </vt:lpstr>
      <vt:lpstr>Example</vt:lpstr>
      <vt:lpstr>Demo</vt:lpstr>
      <vt:lpstr>Advantages</vt:lpstr>
      <vt:lpstr>Applications</vt:lpstr>
      <vt:lpstr>Summary</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D3.js</dc:title>
  <dc:creator>Snehal Jadhav</dc:creator>
  <cp:lastModifiedBy>Aditi Patil</cp:lastModifiedBy>
  <cp:revision>21</cp:revision>
  <dcterms:created xsi:type="dcterms:W3CDTF">2018-05-06T10:31:44Z</dcterms:created>
  <dcterms:modified xsi:type="dcterms:W3CDTF">2018-05-08T00:50:28Z</dcterms:modified>
</cp:coreProperties>
</file>