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0" r:id="rId8"/>
    <p:sldId id="265" r:id="rId9"/>
    <p:sldId id="280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724" autoAdjust="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outlineViewPr>
    <p:cViewPr>
      <p:scale>
        <a:sx n="33" d="100"/>
        <a:sy n="33" d="100"/>
      </p:scale>
      <p:origin x="0" y="-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i Patni" userId="d4b687ced1064fb8" providerId="LiveId" clId="{BB83E25C-096C-45F9-9FF9-86BF3C910B2F}"/>
    <pc:docChg chg="custSel delSld modSld">
      <pc:chgData name="Aditi Patni" userId="d4b687ced1064fb8" providerId="LiveId" clId="{BB83E25C-096C-45F9-9FF9-86BF3C910B2F}" dt="2022-12-27T05:33:47.445" v="990" actId="478"/>
      <pc:docMkLst>
        <pc:docMk/>
      </pc:docMkLst>
      <pc:sldChg chg="del">
        <pc:chgData name="Aditi Patni" userId="d4b687ced1064fb8" providerId="LiveId" clId="{BB83E25C-096C-45F9-9FF9-86BF3C910B2F}" dt="2022-12-27T05:10:22.081" v="0" actId="47"/>
        <pc:sldMkLst>
          <pc:docMk/>
          <pc:sldMk cId="3255828989" sldId="262"/>
        </pc:sldMkLst>
      </pc:sldChg>
      <pc:sldChg chg="del">
        <pc:chgData name="Aditi Patni" userId="d4b687ced1064fb8" providerId="LiveId" clId="{BB83E25C-096C-45F9-9FF9-86BF3C910B2F}" dt="2022-12-27T05:10:24.754" v="1" actId="47"/>
        <pc:sldMkLst>
          <pc:docMk/>
          <pc:sldMk cId="1356657353" sldId="263"/>
        </pc:sldMkLst>
      </pc:sldChg>
      <pc:sldChg chg="del">
        <pc:chgData name="Aditi Patni" userId="d4b687ced1064fb8" providerId="LiveId" clId="{BB83E25C-096C-45F9-9FF9-86BF3C910B2F}" dt="2022-12-27T05:10:25.668" v="2" actId="47"/>
        <pc:sldMkLst>
          <pc:docMk/>
          <pc:sldMk cId="3601854351" sldId="264"/>
        </pc:sldMkLst>
      </pc:sldChg>
      <pc:sldChg chg="addSp delSp modSp mod">
        <pc:chgData name="Aditi Patni" userId="d4b687ced1064fb8" providerId="LiveId" clId="{BB83E25C-096C-45F9-9FF9-86BF3C910B2F}" dt="2022-12-27T05:33:47.445" v="990" actId="478"/>
        <pc:sldMkLst>
          <pc:docMk/>
          <pc:sldMk cId="4223430007" sldId="265"/>
        </pc:sldMkLst>
        <pc:spChg chg="add mod">
          <ac:chgData name="Aditi Patni" userId="d4b687ced1064fb8" providerId="LiveId" clId="{BB83E25C-096C-45F9-9FF9-86BF3C910B2F}" dt="2022-12-27T05:16:30.022" v="541" actId="27636"/>
          <ac:spMkLst>
            <pc:docMk/>
            <pc:sldMk cId="4223430007" sldId="265"/>
            <ac:spMk id="6" creationId="{66BDF530-AC69-C85B-B1F8-ADD5E56A241E}"/>
          </ac:spMkLst>
        </pc:spChg>
        <pc:spChg chg="add del mod">
          <ac:chgData name="Aditi Patni" userId="d4b687ced1064fb8" providerId="LiveId" clId="{BB83E25C-096C-45F9-9FF9-86BF3C910B2F}" dt="2022-12-27T05:14:07.531" v="258" actId="478"/>
          <ac:spMkLst>
            <pc:docMk/>
            <pc:sldMk cId="4223430007" sldId="265"/>
            <ac:spMk id="8" creationId="{E2C031F4-96CF-4FDB-ACDD-602291D78CB5}"/>
          </ac:spMkLst>
        </pc:spChg>
        <pc:spChg chg="mod">
          <ac:chgData name="Aditi Patni" userId="d4b687ced1064fb8" providerId="LiveId" clId="{BB83E25C-096C-45F9-9FF9-86BF3C910B2F}" dt="2022-12-27T05:16:23.416" v="537" actId="27636"/>
          <ac:spMkLst>
            <pc:docMk/>
            <pc:sldMk cId="4223430007" sldId="265"/>
            <ac:spMk id="15" creationId="{629891ED-ABD1-4AF8-A87F-4E666B63F9CD}"/>
          </ac:spMkLst>
        </pc:spChg>
        <pc:spChg chg="del mod">
          <ac:chgData name="Aditi Patni" userId="d4b687ced1064fb8" providerId="LiveId" clId="{BB83E25C-096C-45F9-9FF9-86BF3C910B2F}" dt="2022-12-27T05:11:39.063" v="76" actId="478"/>
          <ac:spMkLst>
            <pc:docMk/>
            <pc:sldMk cId="4223430007" sldId="265"/>
            <ac:spMk id="16" creationId="{9D819B13-7A74-4D66-BBD4-FC7C292B8544}"/>
          </ac:spMkLst>
        </pc:spChg>
        <pc:spChg chg="del mod">
          <ac:chgData name="Aditi Patni" userId="d4b687ced1064fb8" providerId="LiveId" clId="{BB83E25C-096C-45F9-9FF9-86BF3C910B2F}" dt="2022-12-27T05:33:47.445" v="990" actId="478"/>
          <ac:spMkLst>
            <pc:docMk/>
            <pc:sldMk cId="4223430007" sldId="265"/>
            <ac:spMk id="47" creationId="{9C5A6699-1851-44A6-9BA8-A7363260905B}"/>
          </ac:spMkLst>
        </pc:spChg>
        <pc:spChg chg="del mod">
          <ac:chgData name="Aditi Patni" userId="d4b687ced1064fb8" providerId="LiveId" clId="{BB83E25C-096C-45F9-9FF9-86BF3C910B2F}" dt="2022-12-27T05:13:13.891" v="193" actId="478"/>
          <ac:spMkLst>
            <pc:docMk/>
            <pc:sldMk cId="4223430007" sldId="265"/>
            <ac:spMk id="48" creationId="{7BFFDA6C-D53B-44FD-87E5-9C72FAE40985}"/>
          </ac:spMkLst>
        </pc:spChg>
        <pc:spChg chg="mod">
          <ac:chgData name="Aditi Patni" userId="d4b687ced1064fb8" providerId="LiveId" clId="{BB83E25C-096C-45F9-9FF9-86BF3C910B2F}" dt="2022-12-27T05:18:27.598" v="834" actId="20577"/>
          <ac:spMkLst>
            <pc:docMk/>
            <pc:sldMk cId="4223430007" sldId="265"/>
            <ac:spMk id="49" creationId="{5DD2DD05-250F-44B5-8E8E-7C1FDC9360D5}"/>
          </ac:spMkLst>
        </pc:spChg>
        <pc:spChg chg="del mod">
          <ac:chgData name="Aditi Patni" userId="d4b687ced1064fb8" providerId="LiveId" clId="{BB83E25C-096C-45F9-9FF9-86BF3C910B2F}" dt="2022-12-27T05:16:49.429" v="580" actId="478"/>
          <ac:spMkLst>
            <pc:docMk/>
            <pc:sldMk cId="4223430007" sldId="265"/>
            <ac:spMk id="50" creationId="{94F58DEC-39A6-43C5-B4FA-24D93AEBF1EE}"/>
          </ac:spMkLst>
        </pc:spChg>
        <pc:spChg chg="mod">
          <ac:chgData name="Aditi Patni" userId="d4b687ced1064fb8" providerId="LiveId" clId="{BB83E25C-096C-45F9-9FF9-86BF3C910B2F}" dt="2022-12-27T05:16:03.730" v="527" actId="27636"/>
          <ac:spMkLst>
            <pc:docMk/>
            <pc:sldMk cId="4223430007" sldId="265"/>
            <ac:spMk id="51" creationId="{845A49F5-92D0-49F1-BA2B-AE16F684D7C0}"/>
          </ac:spMkLst>
        </pc:spChg>
        <pc:spChg chg="del mod">
          <ac:chgData name="Aditi Patni" userId="d4b687ced1064fb8" providerId="LiveId" clId="{BB83E25C-096C-45F9-9FF9-86BF3C910B2F}" dt="2022-12-27T05:14:00.764" v="257" actId="478"/>
          <ac:spMkLst>
            <pc:docMk/>
            <pc:sldMk cId="4223430007" sldId="265"/>
            <ac:spMk id="52" creationId="{328C163D-AB24-436E-81B4-026AB928B2CC}"/>
          </ac:spMkLst>
        </pc:spChg>
        <pc:spChg chg="mod">
          <ac:chgData name="Aditi Patni" userId="d4b687ced1064fb8" providerId="LiveId" clId="{BB83E25C-096C-45F9-9FF9-86BF3C910B2F}" dt="2022-12-27T05:16:37.895" v="545" actId="27636"/>
          <ac:spMkLst>
            <pc:docMk/>
            <pc:sldMk cId="4223430007" sldId="265"/>
            <ac:spMk id="53" creationId="{A88CE919-8BCA-4A21-836B-591CD2CAB9B5}"/>
          </ac:spMkLst>
        </pc:spChg>
        <pc:spChg chg="del mod">
          <ac:chgData name="Aditi Patni" userId="d4b687ced1064fb8" providerId="LiveId" clId="{BB83E25C-096C-45F9-9FF9-86BF3C910B2F}" dt="2022-12-27T05:13:21.430" v="195" actId="478"/>
          <ac:spMkLst>
            <pc:docMk/>
            <pc:sldMk cId="4223430007" sldId="265"/>
            <ac:spMk id="54" creationId="{689C4963-281E-43A5-B4B6-649CE13DE568}"/>
          </ac:spMkLst>
        </pc:spChg>
        <pc:spChg chg="mod">
          <ac:chgData name="Aditi Patni" userId="d4b687ced1064fb8" providerId="LiveId" clId="{BB83E25C-096C-45F9-9FF9-86BF3C910B2F}" dt="2022-12-27T05:10:36.340" v="43" actId="20577"/>
          <ac:spMkLst>
            <pc:docMk/>
            <pc:sldMk cId="4223430007" sldId="265"/>
            <ac:spMk id="96" creationId="{C04FF0B6-BBBC-42F6-A65B-1BF7AB76E868}"/>
          </ac:spMkLst>
        </pc:spChg>
      </pc:sldChg>
      <pc:sldChg chg="del">
        <pc:chgData name="Aditi Patni" userId="d4b687ced1064fb8" providerId="LiveId" clId="{BB83E25C-096C-45F9-9FF9-86BF3C910B2F}" dt="2022-12-27T05:18:35.915" v="835" actId="47"/>
        <pc:sldMkLst>
          <pc:docMk/>
          <pc:sldMk cId="330088685" sldId="266"/>
        </pc:sldMkLst>
      </pc:sldChg>
      <pc:sldChg chg="del">
        <pc:chgData name="Aditi Patni" userId="d4b687ced1064fb8" providerId="LiveId" clId="{BB83E25C-096C-45F9-9FF9-86BF3C910B2F}" dt="2022-12-27T05:18:42.350" v="836" actId="47"/>
        <pc:sldMkLst>
          <pc:docMk/>
          <pc:sldMk cId="2626334610" sldId="267"/>
        </pc:sldMkLst>
      </pc:sldChg>
      <pc:sldChg chg="del">
        <pc:chgData name="Aditi Patni" userId="d4b687ced1064fb8" providerId="LiveId" clId="{BB83E25C-096C-45F9-9FF9-86BF3C910B2F}" dt="2022-12-27T05:18:43.344" v="837" actId="47"/>
        <pc:sldMkLst>
          <pc:docMk/>
          <pc:sldMk cId="4044148811" sldId="268"/>
        </pc:sldMkLst>
      </pc:sldChg>
      <pc:sldChg chg="modSp mod">
        <pc:chgData name="Aditi Patni" userId="d4b687ced1064fb8" providerId="LiveId" clId="{BB83E25C-096C-45F9-9FF9-86BF3C910B2F}" dt="2022-12-27T05:20:43.554" v="946" actId="14100"/>
        <pc:sldMkLst>
          <pc:docMk/>
          <pc:sldMk cId="465445376" sldId="270"/>
        </pc:sldMkLst>
        <pc:spChg chg="mod">
          <ac:chgData name="Aditi Patni" userId="d4b687ced1064fb8" providerId="LiveId" clId="{BB83E25C-096C-45F9-9FF9-86BF3C910B2F}" dt="2022-12-27T05:20:43.554" v="946" actId="14100"/>
          <ac:spMkLst>
            <pc:docMk/>
            <pc:sldMk cId="465445376" sldId="270"/>
            <ac:spMk id="10" creationId="{A0206A59-E2C8-4E81-AE9D-B2F7ADEEABC8}"/>
          </ac:spMkLst>
        </pc:spChg>
      </pc:sldChg>
      <pc:sldChg chg="modSp mod">
        <pc:chgData name="Aditi Patni" userId="d4b687ced1064fb8" providerId="LiveId" clId="{BB83E25C-096C-45F9-9FF9-86BF3C910B2F}" dt="2022-12-27T05:20:03.311" v="847" actId="14100"/>
        <pc:sldMkLst>
          <pc:docMk/>
          <pc:sldMk cId="2481771394" sldId="280"/>
        </pc:sldMkLst>
        <pc:spChg chg="mod">
          <ac:chgData name="Aditi Patni" userId="d4b687ced1064fb8" providerId="LiveId" clId="{BB83E25C-096C-45F9-9FF9-86BF3C910B2F}" dt="2022-12-27T05:20:03.311" v="847" actId="14100"/>
          <ac:spMkLst>
            <pc:docMk/>
            <pc:sldMk cId="2481771394" sldId="280"/>
            <ac:spMk id="29" creationId="{CA793C47-D157-471A-9E0C-E14D53BAD149}"/>
          </ac:spMkLst>
        </pc:spChg>
        <pc:spChg chg="mod">
          <ac:chgData name="Aditi Patni" userId="d4b687ced1064fb8" providerId="LiveId" clId="{BB83E25C-096C-45F9-9FF9-86BF3C910B2F}" dt="2022-12-27T05:19:46.376" v="844" actId="14100"/>
          <ac:spMkLst>
            <pc:docMk/>
            <pc:sldMk cId="2481771394" sldId="280"/>
            <ac:spMk id="30" creationId="{C0982996-A1AC-4484-BA1F-92D9D8100EC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337388776739469E-2"/>
          <c:y val="2.1439291252534479E-2"/>
          <c:w val="0.93633049944843849"/>
          <c:h val="0.7823035121610869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MySQL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977805365070639"/>
                      <c:h val="4.4850530582365045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934E-4447-982C-34D7CB85B752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bg1"/>
                        </a:solidFill>
                      </a:rPr>
                      <a:t>CSS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4387974423127492E-2"/>
                      <c:h val="3.9819624179407667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934E-4447-982C-34D7CB85B75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JAVASCRIPT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934E-4447-982C-34D7CB85B75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HTML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216978780653616"/>
                      <c:h val="4.4850530582365045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934E-4447-982C-34D7CB85B7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3.5</c:v>
                </c:pt>
                <c:pt idx="2">
                  <c:v>2.5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92-4004-BD06-8D41EE4E084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FCD50D-240B-4202-BA15-9436303309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86A40-88CC-4CF8-A82C-0522A84173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78CE2-C833-4BFB-B646-A41BF50DD3DE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1F718-5D0C-484C-9E94-4002D1F60A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6DE25-1D25-4297-ACEE-43B0A6165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06342-55CD-4F55-9921-27DD6E1BA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51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D0CA-A9EA-4786-92CB-50D9D9B29FEF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6772-94DE-41DD-845F-738AE05EE9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2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BE5F371-5525-435D-A976-3813CDC7E2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32B57-459F-4669-8A88-96A6A1E14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925" y="0"/>
            <a:ext cx="5758075" cy="539121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5394960" anchor="b"/>
          <a:lstStyle>
            <a:lvl1pPr>
              <a:lnSpc>
                <a:spcPct val="80000"/>
              </a:lnSpc>
              <a:defRPr sz="60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4472392-D2F6-424E-BA23-46AF83099F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3926" y="5391215"/>
            <a:ext cx="5758074" cy="146678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49209FF-BA53-4DEA-823A-B6660FF16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for Product Launch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raphic 43">
            <a:extLst>
              <a:ext uri="{FF2B5EF4-FFF2-40B4-BE49-F238E27FC236}">
                <a16:creationId xmlns:a16="http://schemas.microsoft.com/office/drawing/2014/main" id="{D76CD6FD-D22D-437F-BDAE-7B3ECB0EF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9937" y="0"/>
            <a:ext cx="7462063" cy="6858000"/>
          </a:xfrm>
          <a:custGeom>
            <a:avLst/>
            <a:gdLst>
              <a:gd name="connsiteX0" fmla="*/ 2766060 w 5591365"/>
              <a:gd name="connsiteY0" fmla="*/ 1566101 h 5138737"/>
              <a:gd name="connsiteX1" fmla="*/ 658749 w 5591365"/>
              <a:gd name="connsiteY1" fmla="*/ 2875979 h 5138737"/>
              <a:gd name="connsiteX2" fmla="*/ 0 w 5591365"/>
              <a:gd name="connsiteY2" fmla="*/ 4702016 h 5138737"/>
              <a:gd name="connsiteX3" fmla="*/ 26670 w 5591365"/>
              <a:gd name="connsiteY3" fmla="*/ 5138738 h 5138737"/>
              <a:gd name="connsiteX4" fmla="*/ 2675763 w 5591365"/>
              <a:gd name="connsiteY4" fmla="*/ 5138738 h 5138737"/>
              <a:gd name="connsiteX5" fmla="*/ 2481072 w 5591365"/>
              <a:gd name="connsiteY5" fmla="*/ 4439984 h 5138737"/>
              <a:gd name="connsiteX6" fmla="*/ 2804636 w 5591365"/>
              <a:gd name="connsiteY6" fmla="*/ 3584734 h 5138737"/>
              <a:gd name="connsiteX7" fmla="*/ 3798570 w 5591365"/>
              <a:gd name="connsiteY7" fmla="*/ 2814257 h 5138737"/>
              <a:gd name="connsiteX8" fmla="*/ 5378101 w 5591365"/>
              <a:gd name="connsiteY8" fmla="*/ 4717352 h 5138737"/>
              <a:gd name="connsiteX9" fmla="*/ 4949381 w 5591365"/>
              <a:gd name="connsiteY9" fmla="*/ 5138642 h 5138737"/>
              <a:gd name="connsiteX10" fmla="*/ 5591366 w 5591365"/>
              <a:gd name="connsiteY10" fmla="*/ 5138642 h 5138737"/>
              <a:gd name="connsiteX11" fmla="*/ 5591366 w 5591365"/>
              <a:gd name="connsiteY11" fmla="*/ 0 h 5138737"/>
              <a:gd name="connsiteX12" fmla="*/ 5397056 w 5591365"/>
              <a:gd name="connsiteY12" fmla="*/ 0 h 5138737"/>
              <a:gd name="connsiteX13" fmla="*/ 4684681 w 5591365"/>
              <a:gd name="connsiteY13" fmla="*/ 595217 h 5138737"/>
              <a:gd name="connsiteX14" fmla="*/ 4254627 w 5591365"/>
              <a:gd name="connsiteY14" fmla="*/ 0 h 5138737"/>
              <a:gd name="connsiteX15" fmla="*/ 1910620 w 5591365"/>
              <a:gd name="connsiteY15" fmla="*/ 0 h 5138737"/>
              <a:gd name="connsiteX16" fmla="*/ 2018633 w 5591365"/>
              <a:gd name="connsiteY16" fmla="*/ 314039 h 5138737"/>
              <a:gd name="connsiteX17" fmla="*/ 2766060 w 5591365"/>
              <a:gd name="connsiteY17" fmla="*/ 1566101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91365" h="5138737">
                <a:moveTo>
                  <a:pt x="2766060" y="1566101"/>
                </a:moveTo>
                <a:cubicBezTo>
                  <a:pt x="1800416" y="1946243"/>
                  <a:pt x="1097947" y="2382869"/>
                  <a:pt x="658749" y="2875979"/>
                </a:cubicBezTo>
                <a:cubicBezTo>
                  <a:pt x="219551" y="3368993"/>
                  <a:pt x="0" y="3977735"/>
                  <a:pt x="0" y="4702016"/>
                </a:cubicBezTo>
                <a:cubicBezTo>
                  <a:pt x="0" y="4853178"/>
                  <a:pt x="9049" y="4998720"/>
                  <a:pt x="26670" y="5138738"/>
                </a:cubicBezTo>
                <a:lnTo>
                  <a:pt x="2675763" y="5138738"/>
                </a:lnTo>
                <a:cubicBezTo>
                  <a:pt x="2546033" y="4937951"/>
                  <a:pt x="2481072" y="4705065"/>
                  <a:pt x="2481072" y="4439984"/>
                </a:cubicBezTo>
                <a:cubicBezTo>
                  <a:pt x="2481072" y="4136898"/>
                  <a:pt x="2588990" y="3851815"/>
                  <a:pt x="2804636" y="3584734"/>
                </a:cubicBezTo>
                <a:cubicBezTo>
                  <a:pt x="3020378" y="3317653"/>
                  <a:pt x="3351657" y="3060764"/>
                  <a:pt x="3798570" y="2814257"/>
                </a:cubicBezTo>
                <a:lnTo>
                  <a:pt x="5378101" y="4717352"/>
                </a:lnTo>
                <a:cubicBezTo>
                  <a:pt x="5225510" y="4879181"/>
                  <a:pt x="5082635" y="5019580"/>
                  <a:pt x="4949381" y="5138642"/>
                </a:cubicBezTo>
                <a:lnTo>
                  <a:pt x="5591366" y="5138642"/>
                </a:lnTo>
                <a:lnTo>
                  <a:pt x="5591366" y="0"/>
                </a:lnTo>
                <a:lnTo>
                  <a:pt x="5397056" y="0"/>
                </a:lnTo>
                <a:cubicBezTo>
                  <a:pt x="5226368" y="200978"/>
                  <a:pt x="4988910" y="399383"/>
                  <a:pt x="4684681" y="595217"/>
                </a:cubicBezTo>
                <a:cubicBezTo>
                  <a:pt x="4507230" y="377000"/>
                  <a:pt x="4364070" y="178689"/>
                  <a:pt x="4254627" y="0"/>
                </a:cubicBezTo>
                <a:lnTo>
                  <a:pt x="1910620" y="0"/>
                </a:lnTo>
                <a:cubicBezTo>
                  <a:pt x="1941005" y="105728"/>
                  <a:pt x="1976914" y="210407"/>
                  <a:pt x="2018633" y="314039"/>
                </a:cubicBezTo>
                <a:cubicBezTo>
                  <a:pt x="2172748" y="696754"/>
                  <a:pt x="2421922" y="1114044"/>
                  <a:pt x="2766060" y="15661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8A071-1D5B-4870-BDE1-3D7860940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4D3E7-34AF-4BBC-820B-B9D5B5582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35B180-197F-4655-9DF9-6F97871F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E411CF-DDD5-47E6-AE48-6E78CED74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CE1B6-B343-4CB0-8870-8F3029C9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3058235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DF789-75CD-4A82-A55E-B3FA178A94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531" y="521208"/>
            <a:ext cx="10302551" cy="535197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148E7C4-0020-4D4D-98B4-CF74932ABA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83" y="1584731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B661FBF8-345F-44C0-8E07-2ADA2912EB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78239" y="1530267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443AAEC-2D13-4AEA-B6F3-64CD19F53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78031" y="1798653"/>
            <a:ext cx="3365018" cy="10255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E645377D-2B37-46EC-85C8-CA0175FE7C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8439" y="1584731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2BEF198A-8B55-4495-8E2C-7353D5ECB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22399" y="1530267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1789F23-CF61-46B6-8E1F-7AB61D2742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2191" y="1798653"/>
            <a:ext cx="3365018" cy="10255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F3E1A50-0136-4F59-B77E-5F459F00AF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1982" y="3058235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0D867EC1-9F32-4507-9D3D-FD5C7065FB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68798" y="3025216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73B4FE0-4DD8-43E5-A806-A3B5C606560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68590" y="3293602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9B6558B-2AB2-4BB0-B77C-1E54894F06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8438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AF68C32-9E9C-41F0-9ACB-81A5B8E061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12958" y="3025216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B4555F9F-B048-4A3C-B1BD-6092008CEC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12750" y="3293602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F587FCAF-B449-43EB-AE84-1BF56D4ADA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C2A235B5-899D-4620-B89E-715B10591A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3951" y="4494630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7EA8C6DF-B88C-428A-90D8-86C317465F2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63743" y="4763016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0C1B-BDF6-473C-82EC-3298F22A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3231-43C6-49F7-B336-0E3A56D6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B9FC-FE60-4D5B-A7C5-BE8486B6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3008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E419E45-DB97-4DFC-BDE1-B4AD51B0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81C62C9-FFA2-4AEE-8FC3-A4DAEFE27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AA5994-F868-4A06-B33A-66C8B51E9E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47C33-5A7A-4AED-9A52-3C23B79C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D258-4C4D-43B4-8A76-71FB3C4F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B112-1E48-4647-82C7-DB5A1769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4597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Foc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11">
            <a:extLst>
              <a:ext uri="{FF2B5EF4-FFF2-40B4-BE49-F238E27FC236}">
                <a16:creationId xmlns:a16="http://schemas.microsoft.com/office/drawing/2014/main" id="{EC3DDEF0-31D2-4F9A-BC90-624839FC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52DBD-FCE3-4200-8796-599AD76DB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862" y="894716"/>
            <a:ext cx="10515600" cy="495300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4275A5D8-FFDD-4BA1-A19F-78CC721D90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0915" y="2215197"/>
            <a:ext cx="4376935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0916AEE1-7FDC-405E-B7F8-C3A7FEBD0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0707" y="2637562"/>
            <a:ext cx="4376489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244466E-4E38-43BC-A275-2E83B59875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464" y="2215196"/>
            <a:ext cx="4376935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BDF3609D-E7F8-453C-B1CF-2E48118DEE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3945" y="2637561"/>
            <a:ext cx="4376490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B6E9-9794-42AA-BDE2-2F9DF183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9A997-FE21-4068-BD9C-7510BF6E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42B91-07C6-4985-8E15-8D98F1A5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85313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We Get The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1">
            <a:extLst>
              <a:ext uri="{FF2B5EF4-FFF2-40B4-BE49-F238E27FC236}">
                <a16:creationId xmlns:a16="http://schemas.microsoft.com/office/drawing/2014/main" id="{F35C7915-2A65-44A0-8407-F3A9430EA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257D4-C810-4CFA-8B86-45EE05E1B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869" y="893674"/>
            <a:ext cx="10515600" cy="495300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23C10DEF-E8ED-436F-B228-86D73E3D45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5100" y="2216238"/>
            <a:ext cx="360419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4CD509E6-3210-4BEC-B28E-BFF3CBD21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93" y="2638603"/>
            <a:ext cx="360382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8D55AF8-203B-4573-910D-40DAA7E391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6540" y="2216238"/>
            <a:ext cx="360419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AD2DFF4B-F817-4BFC-B12F-1E0457EF07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6333" y="2638603"/>
            <a:ext cx="360382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8EFF5B-8675-4033-9576-3B84EED6C6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07980" y="2216238"/>
            <a:ext cx="338761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B47FAE44-E9F0-4F90-9E79-AFB6CE26F4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7772" y="2638603"/>
            <a:ext cx="3387265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B9BDF-11CB-4EA0-B2E4-1CD82B6E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40558-56C3-4F42-A159-12BF8872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91AB6-67A9-4FEE-98C9-495A1CCB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2457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5036E8E-72DC-4FB2-BC8F-CA1AD2F3B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0"/>
            <a:ext cx="6095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E96FC-B47B-4DA1-9369-B765A705FA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287" y="2068863"/>
            <a:ext cx="4594823" cy="557552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8800B990-833E-4C0D-A433-B21CF9A79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287" y="2626414"/>
            <a:ext cx="4259684" cy="285999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7627E8A-9EB4-41E2-8847-B5BDD7FC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2D8A98-3508-4B88-A239-BBFF76D51F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C103218-0175-45B7-900A-DF77A2CC6B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F1478D8-A909-4307-9777-531032CF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8" y="6356350"/>
            <a:ext cx="3249170" cy="501649"/>
          </a:xfrm>
          <a:solidFill>
            <a:schemeClr val="accent1">
              <a:lumMod val="50000"/>
              <a:alpha val="9000"/>
            </a:schemeClr>
          </a:solidFill>
        </p:spPr>
        <p:txBody>
          <a:bodyPr lIns="365760" bIns="182880"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3DDC16-EF3C-4507-A82A-86B1B82C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5167" y="6356350"/>
            <a:ext cx="2846831" cy="501650"/>
          </a:xfrm>
          <a:solidFill>
            <a:schemeClr val="accent1">
              <a:lumMod val="50000"/>
              <a:alpha val="9000"/>
            </a:schemeClr>
          </a:solidFill>
        </p:spPr>
        <p:txBody>
          <a:bodyPr rIns="594360" bIns="18288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05299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61E42000-EF35-469E-8324-0C7BD97E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FEB11-3B93-4C0A-A820-D5B092929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575851" cy="4210387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68680" bIns="182880" anchor="b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CE695F7E-76BA-4A5F-9C71-C47DD1B567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210388"/>
            <a:ext cx="5575849" cy="2118216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6E471-F864-4D68-9682-2E010837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31226"/>
            <a:ext cx="3497063" cy="526774"/>
          </a:xfrm>
          <a:solidFill>
            <a:schemeClr val="accent1">
              <a:lumMod val="50000"/>
              <a:alpha val="9000"/>
            </a:schemeClr>
          </a:solidFill>
        </p:spPr>
        <p:txBody>
          <a:bodyPr lIns="850392" bIns="13716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2384D-15A3-4765-AA16-FD8F27E5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36472"/>
            <a:ext cx="5197878" cy="529397"/>
          </a:xfrm>
          <a:solidFill>
            <a:schemeClr val="accent1">
              <a:lumMod val="50000"/>
              <a:alpha val="9000"/>
            </a:schemeClr>
          </a:solidFill>
        </p:spPr>
        <p:txBody>
          <a:bodyPr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EB306-C51D-4724-AA0E-9EFA95D6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28604"/>
            <a:ext cx="3497060" cy="529396"/>
          </a:xfrm>
          <a:solidFill>
            <a:schemeClr val="accent1">
              <a:lumMod val="50000"/>
              <a:alpha val="9000"/>
            </a:schemeClr>
          </a:solidFill>
        </p:spPr>
        <p:txBody>
          <a:bodyPr rIns="585216"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68554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CBA8-B670-42D7-A41A-9EEF34539A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826" y="1209670"/>
            <a:ext cx="5135764" cy="495300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74CE58-DADF-49AA-ACA2-255E4E0CEF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8065E7-24BC-4E6E-B716-10D3EFBE36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9826" y="1789866"/>
            <a:ext cx="5135764" cy="357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buNone/>
              <a:defRPr sz="18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10BB-89E8-42E9-835D-08D37EEA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AC4F-C5EE-4991-A325-A93AAFB4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7D8A0-22D0-4A0F-9295-1F6FA4AA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19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B531-EB7A-4EBE-8F44-25261902B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63" y="986268"/>
            <a:ext cx="2893813" cy="1034385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546163CD-B898-4FBF-A465-61F3E3E870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1407" y="699461"/>
            <a:ext cx="6547507" cy="155201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661CDF2-6D55-4CB0-89A5-D6E2B7AA89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993571"/>
            <a:ext cx="12192000" cy="38644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25E9E-378B-4941-AEA1-E4C3CD1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  <a:solidFill>
            <a:schemeClr val="accent6">
              <a:alpha val="7000"/>
            </a:schemeClr>
          </a:solidFill>
        </p:spPr>
        <p:txBody>
          <a:bodyPr lIns="841248" bIns="13716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E291-B9AF-4251-9B9C-43126377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  <a:solidFill>
            <a:schemeClr val="accent6">
              <a:alpha val="7000"/>
            </a:schemeClr>
          </a:solidFill>
        </p:spPr>
        <p:txBody>
          <a:bodyPr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7E80-C904-497A-A70B-BB9ADEB3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  <a:solidFill>
            <a:schemeClr val="accent6">
              <a:alpha val="7000"/>
            </a:schemeClr>
          </a:solidFill>
        </p:spPr>
        <p:txBody>
          <a:bodyPr rIns="576072"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318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64E0E-E550-49C2-B38B-9C648C6A5B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B791D-4947-41E3-B728-76AB29D7C5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71176" y="0"/>
            <a:ext cx="4020824" cy="2300397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rIns="822960" anchor="b"/>
          <a:lstStyle>
            <a:lvl1pPr>
              <a:lnSpc>
                <a:spcPct val="80000"/>
              </a:lnSpc>
              <a:defRPr sz="4800" cap="all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3B94FF5B-17D8-4363-BD43-E7FFC770F6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76" y="2300396"/>
            <a:ext cx="4020824" cy="4557603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840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C985EDE1-FE1A-4043-AB3E-E13190B78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8FCAF0-1279-48CD-BFE0-EFED8A677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22081"/>
            <a:ext cx="10515600" cy="495300"/>
          </a:xfrm>
          <a:prstGeom prst="rect">
            <a:avLst/>
          </a:prstGeom>
        </p:spPr>
        <p:txBody>
          <a:bodyPr anchor="ctr"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AD25-9222-493C-B78E-39CBE372C9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3862" y="2025650"/>
            <a:ext cx="10580888" cy="4005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DEB8E-59E0-4561-A350-0EDC248A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F8B16-6E70-48F1-ABCB-F2148C86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E72C9-BAB9-4BA3-B9CD-76AF01FE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3260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13D239-DB55-46D9-B88F-C809680A2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398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9D5FC72-7358-4D0F-9641-569FD46E3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193" y="546310"/>
            <a:ext cx="7121174" cy="495301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33C1F73-10F3-4E1E-9979-32DF285843B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47725" y="1528474"/>
            <a:ext cx="6450013" cy="41287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B65BE-7BDE-4397-B2E2-054F84A8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D511C-2385-406C-93EF-6DBAA0E3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2731805-E2BE-413D-92F8-D2E87559B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53398" y="0"/>
            <a:ext cx="4038602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D6116-4671-4C7B-A118-E31B136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86038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650337A3-2F47-4D9A-B240-572DD3AE3F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3DDD687-62AC-4FD3-A6C3-9857FD3187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970123" cy="4684719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anchor="b"/>
          <a:lstStyle>
            <a:lvl1pPr>
              <a:lnSpc>
                <a:spcPct val="80000"/>
              </a:lnSpc>
              <a:spcBef>
                <a:spcPts val="1000"/>
              </a:spcBef>
              <a:defRPr sz="4000" cap="all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72DB0EA3-58EE-48BD-8592-2D27FEC19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684719"/>
            <a:ext cx="5970123" cy="2173281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tIns="18288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E4EC-869C-4BBF-B0EC-C2DCA314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93A8E-14B8-4534-832A-F3787F73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66EFA-EBB1-46E4-BC21-6BD36CBA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E2DC116-1C4B-4BAE-B1C8-8EA04BBB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122" y="0"/>
            <a:ext cx="6221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_4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aphic 31">
            <a:extLst>
              <a:ext uri="{FF2B5EF4-FFF2-40B4-BE49-F238E27FC236}">
                <a16:creationId xmlns:a16="http://schemas.microsoft.com/office/drawing/2014/main" id="{CF0790E0-1B60-43FC-9885-BE17713C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34" name="Graphic 31">
              <a:extLst>
                <a:ext uri="{FF2B5EF4-FFF2-40B4-BE49-F238E27FC236}">
                  <a16:creationId xmlns:a16="http://schemas.microsoft.com/office/drawing/2014/main" id="{34F66DF3-E60A-4AA6-B3DB-F4D6D7BB0CA2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Graphic 31">
              <a:extLst>
                <a:ext uri="{FF2B5EF4-FFF2-40B4-BE49-F238E27FC236}">
                  <a16:creationId xmlns:a16="http://schemas.microsoft.com/office/drawing/2014/main" id="{EE7F6774-879D-4323-A44D-99E0E5F5A719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30753C-2041-4585-A2AE-13937CA090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862" y="524565"/>
            <a:ext cx="10941728" cy="576447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5EA5C7E-24B9-4B88-95BD-424B41B489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4172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A4C2DF15-CF4F-4138-B50F-1BF33309B4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4170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76B399A-F991-43E9-ACD8-BEE6C345D7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170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B1EB9900-27EA-4146-A3BC-990DAA7362E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582316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F295B36C-312A-4F68-8785-926AF39DEC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82314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5A69567D-C005-4D58-8A97-3779831CA0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82314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64FE9303-BBC0-4C8D-B7AB-5CD3E76A981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20462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A8A35E4-E339-4851-8E87-ADD5A47D8B7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20460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6C1B6D-3302-4939-ABCB-D64D49E0C0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0460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3BE0235D-B66F-4F0B-A4C1-5F7D63C93E9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58606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DB1DD411-2914-4927-88D8-49C5F77DBF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58604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D913D89D-8800-41B2-9284-538E008D44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58604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141C-4594-45E3-A576-83731131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24755-F827-42EA-8E6C-044C8D7B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C860E-9305-4F6A-96A9-2F014B27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4937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_8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aphic 31">
            <a:extLst>
              <a:ext uri="{FF2B5EF4-FFF2-40B4-BE49-F238E27FC236}">
                <a16:creationId xmlns:a16="http://schemas.microsoft.com/office/drawing/2014/main" id="{1E04AE1B-EA25-4B01-8936-C5A4E253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20" name="Graphic 31">
              <a:extLst>
                <a:ext uri="{FF2B5EF4-FFF2-40B4-BE49-F238E27FC236}">
                  <a16:creationId xmlns:a16="http://schemas.microsoft.com/office/drawing/2014/main" id="{22105375-AFBE-4CFC-B01F-D4EDF8518F26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31">
              <a:extLst>
                <a:ext uri="{FF2B5EF4-FFF2-40B4-BE49-F238E27FC236}">
                  <a16:creationId xmlns:a16="http://schemas.microsoft.com/office/drawing/2014/main" id="{0E3207F4-D40C-44E6-8726-1386115F5870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C1735E-0205-42E3-A5CB-FC6DF991AC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8829" y="523748"/>
            <a:ext cx="10515600" cy="55679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92A77282-5267-4F71-A0BF-DF82ED909EC1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620451" y="152059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3EA4E6FE-F090-4542-81C0-C6D241E7468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91631" y="267305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99767A9-AC54-4743-BBA3-FB9452700C7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291631" y="3148500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9" name="Picture Placeholder 9">
            <a:extLst>
              <a:ext uri="{FF2B5EF4-FFF2-40B4-BE49-F238E27FC236}">
                <a16:creationId xmlns:a16="http://schemas.microsoft.com/office/drawing/2014/main" id="{E8AE39FE-294D-4DF3-8C81-E1072C74809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4119392" y="152059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1707D82F-527A-4E2B-A75C-1AAA60F6634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91533" y="267414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5BBF407E-9CF1-4FD6-B672-644EDFEDD63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791533" y="3149590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1A3ECF3D-730A-4424-B01D-D8F4C0DA949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549002" y="152059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225B5D42-F20D-409F-8623-A64142EC2C4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23796" y="266787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D20F4DBB-A572-46A8-A5B4-3BA6B7FC2B4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23796" y="3143315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1" name="Picture Placeholder 9">
            <a:extLst>
              <a:ext uri="{FF2B5EF4-FFF2-40B4-BE49-F238E27FC236}">
                <a16:creationId xmlns:a16="http://schemas.microsoft.com/office/drawing/2014/main" id="{91595987-3A61-4A00-9863-883E32AD8340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74860" y="152059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6" name="Text Placeholder 17">
            <a:extLst>
              <a:ext uri="{FF2B5EF4-FFF2-40B4-BE49-F238E27FC236}">
                <a16:creationId xmlns:a16="http://schemas.microsoft.com/office/drawing/2014/main" id="{B38C024F-59AC-4BC0-9508-BEBF057E1A9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846039" y="266691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BDB9CAD8-A37F-40F0-9C11-F79C660A79D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846039" y="3142355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4CC2980B-7671-4F8C-BADD-CF2C88294E8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620451" y="3853061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962E00C-0CE9-4ED2-8C51-91478F7776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91631" y="500552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285E7C77-6013-467F-AA0B-DB65984B25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1631" y="5480965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Picture Placeholder 9">
            <a:extLst>
              <a:ext uri="{FF2B5EF4-FFF2-40B4-BE49-F238E27FC236}">
                <a16:creationId xmlns:a16="http://schemas.microsoft.com/office/drawing/2014/main" id="{7D6F633A-FD80-4D2C-8476-8100D39C6B6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19392" y="3853061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534B036E-ECDB-4305-8A01-66F6D547169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91533" y="500661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1" name="Text Placeholder 17">
            <a:extLst>
              <a:ext uri="{FF2B5EF4-FFF2-40B4-BE49-F238E27FC236}">
                <a16:creationId xmlns:a16="http://schemas.microsoft.com/office/drawing/2014/main" id="{F074C60B-FADB-4F44-B718-C0687D1D436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791533" y="5482055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A34BA53B-3CF1-462B-979A-000E74575C1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549002" y="3853061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B1AAC15F-0501-4CB6-BA46-F9C01D493E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23796" y="500033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2C0B84A3-071D-46B3-B912-276ED1F152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23796" y="5475780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447CE363-8048-45D8-BC95-4E89354EF49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174860" y="3853061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EEB77DBC-08C4-4B28-9828-33089140761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846039" y="499937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C4D2FA18-AB3C-482C-AA57-12C2463265A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846039" y="5474820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FF793-7D5A-4D82-9EB0-6D4ED7DE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EE964-1EA4-4134-AB68-1D151221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AF8D0-8415-4A9D-B4F5-92650ECA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1127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C545-ABF3-4111-9C70-0C513622F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851B-24D4-40F7-88DA-C06AE170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07E50-40B2-4772-B85C-0CC91BEBC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9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rson playing trumpet">
            <a:extLst>
              <a:ext uri="{FF2B5EF4-FFF2-40B4-BE49-F238E27FC236}">
                <a16:creationId xmlns:a16="http://schemas.microsoft.com/office/drawing/2014/main" id="{82AD9B64-C3B2-4F92-B013-F9D95DDAC0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40701852-AE6C-4783-8DBD-B0CBAC1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925" y="0"/>
            <a:ext cx="5758075" cy="5391215"/>
          </a:xfrm>
        </p:spPr>
        <p:txBody>
          <a:bodyPr/>
          <a:lstStyle/>
          <a:p>
            <a:r>
              <a:rPr lang="en-US" dirty="0"/>
              <a:t>Club management system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49F6AF1-A89E-415F-93B2-6E9E72D0D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3926" y="5391215"/>
            <a:ext cx="5758074" cy="1466785"/>
          </a:xfrm>
        </p:spPr>
        <p:txBody>
          <a:bodyPr/>
          <a:lstStyle/>
          <a:p>
            <a:r>
              <a:rPr lang="en-US" dirty="0"/>
              <a:t>Dayananda Sagar Academy Of Technology And Management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3CD0F96C-C036-4A88-B85A-765408F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224A1F6-21F4-4A67-8DDD-53AC739DF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5981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4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FE58CE81-79F8-4E88-A7B1-6103D70D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422" y="136525"/>
            <a:ext cx="5270269" cy="68643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8" name="Picture Placeholder 7" descr="A close-up of a drum set">
            <a:extLst>
              <a:ext uri="{FF2B5EF4-FFF2-40B4-BE49-F238E27FC236}">
                <a16:creationId xmlns:a16="http://schemas.microsoft.com/office/drawing/2014/main" id="{D100A0FD-C488-4726-8EF3-3E53B4E7A7B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104D264-19F5-47BB-9134-C9A3CEBC78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73368" y="623455"/>
            <a:ext cx="5322222" cy="58438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5000B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of the most crucial components of student life may be clubs and societies.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5000B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They are a place for companionship, personal development, job advancement, and inclusion in higher education.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5000B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provide students with abilities and skills that they cannot acquire or develop through regular third-level schooling.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5000B9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Universities are shaped through clubs and groups. As the club expands, it will become more challenging for the club committee members to manage the team.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4D5E-27CA-4C1F-A2EC-760AE93F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2A52314-D977-4B70-A52B-BD18C4129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000" r="25000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08453B12-6818-452E-8213-837B2C23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9529" y="0"/>
            <a:ext cx="702472" cy="132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9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FFDFC4E2-C9DE-4F2E-A89C-715209C0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986268"/>
            <a:ext cx="2518757" cy="103438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6E7A249-5611-42FD-975D-23A8754CD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17767" y="1064029"/>
            <a:ext cx="9019309" cy="1427891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25252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main objective behind the need of club management system is easy supervision of various clubs and societies.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252525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Helps us to explore all activities and events happening in/around college.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website not only maintains a database of all the details related to the events but also showcases the performance of each club in different aspects for better understanding of each club's growth.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.​</a:t>
            </a:r>
          </a:p>
        </p:txBody>
      </p:sp>
      <p:pic>
        <p:nvPicPr>
          <p:cNvPr id="8" name="Picture Placeholder 7" descr="A black and white piano close up">
            <a:extLst>
              <a:ext uri="{FF2B5EF4-FFF2-40B4-BE49-F238E27FC236}">
                <a16:creationId xmlns:a16="http://schemas.microsoft.com/office/drawing/2014/main" id="{E9674C4A-15EC-49F9-9558-66BD79A9AF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127" y="2993571"/>
            <a:ext cx="12192000" cy="386442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93D79-8EC5-46CD-AA16-7851250E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F3A7C-6F25-4CD0-85C5-EE1A21BC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DCB15-B29C-40F0-9B09-422989A4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6FC2FA-E7D5-403B-BB1A-1AC8E2901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691" y="3358341"/>
            <a:ext cx="12192000" cy="3649287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FEC87FBB-9057-4D42-BFB8-C20E962A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790604"/>
            <a:ext cx="12192000" cy="256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4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72959FDF-4737-4BEB-9D35-6DB8A671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2" y="522081"/>
            <a:ext cx="10515600" cy="495300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20" name="Content Placeholder 5">
            <a:extLst>
              <a:ext uri="{FF2B5EF4-FFF2-40B4-BE49-F238E27FC236}">
                <a16:creationId xmlns:a16="http://schemas.microsoft.com/office/drawing/2014/main" id="{2D0DBF2F-251F-4372-8C1D-8A20B42AD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519977831"/>
              </p:ext>
            </p:extLst>
          </p:nvPr>
        </p:nvGraphicFramePr>
        <p:xfrm>
          <a:off x="754063" y="1672684"/>
          <a:ext cx="10776298" cy="5048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F397-7374-4541-A1A2-828BE4A7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70F18-DF9C-4E9C-ACBC-82DD0209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C026D-1A11-4842-8D7D-85A1B8F9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936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>
            <a:extLst>
              <a:ext uri="{FF2B5EF4-FFF2-40B4-BE49-F238E27FC236}">
                <a16:creationId xmlns:a16="http://schemas.microsoft.com/office/drawing/2014/main" id="{C04FF0B6-BBBC-42F6-A65B-1BF7AB76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31" y="521208"/>
            <a:ext cx="10302551" cy="535197"/>
          </a:xfrm>
        </p:spPr>
        <p:txBody>
          <a:bodyPr/>
          <a:lstStyle/>
          <a:p>
            <a:r>
              <a:rPr lang="en-US" dirty="0"/>
              <a:t>Expected outputs</a:t>
            </a:r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CFCF63D9-E2D6-403F-94C3-E0434C3FFA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51983" y="1584731"/>
            <a:ext cx="1435618" cy="123952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9891ED-ABD1-4AF8-A87F-4E666B63F9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71755" y="1757548"/>
            <a:ext cx="3365361" cy="7243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stop for all clubs information and seeing how active they are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11D25DA7-A8FF-4963-ADF1-4D6DFE4BE1B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98439" y="1584731"/>
            <a:ext cx="1435618" cy="123952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845A49F5-92D0-49F1-BA2B-AE16F684D7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95380" y="1609401"/>
            <a:ext cx="3365361" cy="12148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Information about recent activities happening around the college and to register for them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0F98A4B2-BF99-408D-8724-045FF697BE6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51982" y="3058235"/>
            <a:ext cx="1435618" cy="123952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33ED7FFD-161A-404B-9C4A-C649608C833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98438" y="3058235"/>
            <a:ext cx="1435618" cy="123952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DD2DD05-250F-44B5-8E8E-7C1FDC9360D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912958" y="3115000"/>
            <a:ext cx="3365361" cy="110073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Dropping suggestions and information about activities happening outside college and open to all students so that our students can actively perform in them</a:t>
            </a:r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EC96CDFD-2FE3-4F20-BC12-9659E3288A6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51982" y="4531739"/>
            <a:ext cx="1435618" cy="123952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88CE919-8BCA-4A21-836B-591CD2CAB9B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63951" y="4930812"/>
            <a:ext cx="3365361" cy="6209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Contact information of the core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B1B8-7FB6-4FF8-9597-B9C6BFB1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1D1E3-C362-4A6D-B1EA-76F36384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DF32D-AFA3-4570-A204-588DB842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BDF530-AC69-C85B-B1F8-ADD5E56A24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68798" y="3293601"/>
            <a:ext cx="3365361" cy="55162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Adding or removing members</a:t>
            </a:r>
          </a:p>
        </p:txBody>
      </p:sp>
    </p:spTree>
    <p:extLst>
      <p:ext uri="{BB962C8B-B14F-4D97-AF65-F5344CB8AC3E}">
        <p14:creationId xmlns:p14="http://schemas.microsoft.com/office/powerpoint/2010/main" val="422343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C0982996-A1AC-4484-BA1F-92D9D810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87" y="938151"/>
            <a:ext cx="4594823" cy="593766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793C47-D157-471A-9E0C-E14D53BAD1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2287" y="1531918"/>
            <a:ext cx="4259684" cy="2208810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Adding new members into database.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Deleting any existing member from database.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Searching any existing member in the system for details information by the last name and ID number.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Can update any upcoming events on the website.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can be used to find if a student is in more than one club.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Can verify the student request by accepting or rejecting their response.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F91BA-BDFB-418F-9EC0-4A13DF4D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Placeholder 7" descr="A picture containing hand, close">
            <a:extLst>
              <a:ext uri="{FF2B5EF4-FFF2-40B4-BE49-F238E27FC236}">
                <a16:creationId xmlns:a16="http://schemas.microsoft.com/office/drawing/2014/main" id="{D7B14CA7-CA0B-4739-BC97-C9A872B60D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3429000"/>
          </a:xfrm>
        </p:spPr>
      </p:pic>
      <p:pic>
        <p:nvPicPr>
          <p:cNvPr id="12" name="Picture Placeholder 11" descr="Close-up of a guitar handle&#10;">
            <a:extLst>
              <a:ext uri="{FF2B5EF4-FFF2-40B4-BE49-F238E27FC236}">
                <a16:creationId xmlns:a16="http://schemas.microsoft.com/office/drawing/2014/main" id="{BE123916-6ABD-4B33-A665-DEFF8AB606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9" b="7529"/>
          <a:stretch/>
        </p:blipFill>
        <p:spPr>
          <a:xfrm>
            <a:off x="6095999" y="3429000"/>
            <a:ext cx="6096000" cy="3429000"/>
          </a:xfrm>
        </p:spPr>
      </p:pic>
      <p:sp>
        <p:nvSpPr>
          <p:cNvPr id="90" name="Footer Placeholder 89">
            <a:extLst>
              <a:ext uri="{FF2B5EF4-FFF2-40B4-BE49-F238E27FC236}">
                <a16:creationId xmlns:a16="http://schemas.microsoft.com/office/drawing/2014/main" id="{97A8CAD8-86CB-41BE-94C8-0A11213F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8" y="6356350"/>
            <a:ext cx="3249170" cy="501649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9" name="Date Placeholder 88">
            <a:extLst>
              <a:ext uri="{FF2B5EF4-FFF2-40B4-BE49-F238E27FC236}">
                <a16:creationId xmlns:a16="http://schemas.microsoft.com/office/drawing/2014/main" id="{A3735A71-CA90-4FA9-B491-E5A58C5D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5167" y="6356350"/>
            <a:ext cx="2846831" cy="50165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D06E87D9-4622-47F1-9F9E-D57861E8F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1"/>
            <a:ext cx="6096000" cy="635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7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close-up of a set of xylophone">
            <a:extLst>
              <a:ext uri="{FF2B5EF4-FFF2-40B4-BE49-F238E27FC236}">
                <a16:creationId xmlns:a16="http://schemas.microsoft.com/office/drawing/2014/main" id="{8F9D2BDD-1685-481F-B253-8421541A56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2" name="Title 31">
            <a:extLst>
              <a:ext uri="{FF2B5EF4-FFF2-40B4-BE49-F238E27FC236}">
                <a16:creationId xmlns:a16="http://schemas.microsoft.com/office/drawing/2014/main" id="{8D996758-284E-4C63-9A4B-2C107FDF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75851" cy="421038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206A59-E2C8-4E81-AE9D-B2F7ADEEAB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4210388"/>
            <a:ext cx="5575849" cy="1056318"/>
          </a:xfrm>
        </p:spPr>
        <p:txBody>
          <a:bodyPr/>
          <a:lstStyle/>
          <a:p>
            <a:r>
              <a:rPr lang="en-US" dirty="0"/>
              <a:t>Aditi Patni-1DT20IS005</a:t>
            </a:r>
          </a:p>
          <a:p>
            <a:r>
              <a:rPr lang="en-US" dirty="0" err="1"/>
              <a:t>Ayush</a:t>
            </a:r>
            <a:r>
              <a:rPr lang="en-US" dirty="0"/>
              <a:t> Kumar-1DT20IS017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BE851-241B-47F9-98FE-19965576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31226"/>
            <a:ext cx="3497063" cy="526774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CF198-93B6-4140-8171-3CD9176A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36472"/>
            <a:ext cx="5197878" cy="529397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22751-6649-4C31-8A1A-3B1A1E73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28604"/>
            <a:ext cx="3497060" cy="529396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90C92756-0BB5-41BC-A43D-39DE7F346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5850" y="1"/>
            <a:ext cx="6616149" cy="63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4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55973"/>
      </a:accent1>
      <a:accent2>
        <a:srgbClr val="8189A2"/>
      </a:accent2>
      <a:accent3>
        <a:srgbClr val="BB9569"/>
      </a:accent3>
      <a:accent4>
        <a:srgbClr val="A25526"/>
      </a:accent4>
      <a:accent5>
        <a:srgbClr val="EEECE0"/>
      </a:accent5>
      <a:accent6>
        <a:srgbClr val="592A0E"/>
      </a:accent6>
      <a:hlink>
        <a:srgbClr val="0563C1"/>
      </a:hlink>
      <a:folHlink>
        <a:srgbClr val="954F72"/>
      </a:folHlink>
    </a:clrScheme>
    <a:fontScheme name="Custom 27">
      <a:majorFont>
        <a:latin typeface="Franklin Gothic Demi Cond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_TM16411254_Win32_JC_SL_v3.potx" id="{A49F532D-B704-4DFF-BADB-F4289203C174}" vid="{D1827142-D2F0-440A-808F-EAD0984C5F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F98B39-7EBA-4823-84A5-26F4787998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621FE4-3184-49E6-95AD-A045530002E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C6AFC83-AE02-40B8-BC2C-6B2B881062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Modern presentation</Template>
  <TotalTime>37</TotalTime>
  <Words>328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Franklin Gothic Demi Cond</vt:lpstr>
      <vt:lpstr>Open Sans</vt:lpstr>
      <vt:lpstr>Segoe UI Light</vt:lpstr>
      <vt:lpstr>Symbol</vt:lpstr>
      <vt:lpstr>Univers Light</vt:lpstr>
      <vt:lpstr>Office Theme</vt:lpstr>
      <vt:lpstr>Club management system</vt:lpstr>
      <vt:lpstr>introduction</vt:lpstr>
      <vt:lpstr>objectives</vt:lpstr>
      <vt:lpstr>requirements</vt:lpstr>
      <vt:lpstr>Expected outputs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Club management system</dc:title>
  <dc:creator>Aditi Patni</dc:creator>
  <cp:lastModifiedBy>Aditi Patni</cp:lastModifiedBy>
  <cp:revision>1</cp:revision>
  <dcterms:created xsi:type="dcterms:W3CDTF">2022-12-26T18:31:23Z</dcterms:created>
  <dcterms:modified xsi:type="dcterms:W3CDTF">2022-12-27T05:33:51Z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