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7" r:id="rId8"/>
    <p:sldId id="268" r:id="rId9"/>
    <p:sldId id="269" r:id="rId10"/>
    <p:sldId id="270" r:id="rId11"/>
    <p:sldId id="271" r:id="rId12"/>
    <p:sldId id="262" r:id="rId13"/>
    <p:sldId id="263" r:id="rId14"/>
    <p:sldId id="265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Donahue" initials="WD" lastIdx="1" clrIdx="0">
    <p:extLst>
      <p:ext uri="{19B8F6BF-5375-455C-9EA6-DF929625EA0E}">
        <p15:presenceInfo xmlns:p15="http://schemas.microsoft.com/office/powerpoint/2012/main" userId="S-1-5-21-606507616-3266433759-3061850575-346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59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17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6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F6F4-578B-4BAE-8843-903FF76AE0E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6B1A99-7825-4825-AFD8-1AD515E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food-deser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2812"/>
            <a:ext cx="12466319" cy="7128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913" y="1209934"/>
            <a:ext cx="6180051" cy="846933"/>
          </a:xfrm>
          <a:noFill/>
        </p:spPr>
        <p:txBody>
          <a:bodyPr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USA Food Deserts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347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4" name="AutoShape 2" descr="4K Desert Wallpapers - Top Free 4K Desert Backgrounds - WallpaperAc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grocery store locations from Google Maps API (2/3)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67C7-B9CC-504F-ADA6-6BAFCBE7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543FD-C8A6-9E42-B770-EBB7F9DD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2" y="1930400"/>
            <a:ext cx="8610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grocery store locations from Google Maps API (3/3)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A3B81-A8E5-DE44-BBDC-80EE5AB9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7" y="1930400"/>
            <a:ext cx="8610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6F77-BED6-4913-8EE5-7FBD1526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Demographic % and Household Size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30AC3-F151-42AB-B7EE-8F1FD9C27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3" y="1543932"/>
            <a:ext cx="6944136" cy="4950116"/>
          </a:xfrm>
        </p:spPr>
      </p:pic>
    </p:spTree>
    <p:extLst>
      <p:ext uri="{BB962C8B-B14F-4D97-AF65-F5344CB8AC3E}">
        <p14:creationId xmlns:p14="http://schemas.microsoft.com/office/powerpoint/2010/main" val="29725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CFF6-36A1-4EED-8FC5-514573A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for different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040CD-6D0E-4785-8BDF-14B2BBE3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00" y="1488281"/>
            <a:ext cx="5840335" cy="3881437"/>
          </a:xfrm>
        </p:spPr>
      </p:pic>
    </p:spTree>
    <p:extLst>
      <p:ext uri="{BB962C8B-B14F-4D97-AF65-F5344CB8AC3E}">
        <p14:creationId xmlns:p14="http://schemas.microsoft.com/office/powerpoint/2010/main" val="422386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F494-5F4A-47FF-AF8B-0A491A1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food desert flag as verification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430C5-2810-4EC2-8E73-5CE142A24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05" y="1779588"/>
            <a:ext cx="5100125" cy="3881437"/>
          </a:xfrm>
        </p:spPr>
      </p:pic>
    </p:spTree>
    <p:extLst>
      <p:ext uri="{BB962C8B-B14F-4D97-AF65-F5344CB8AC3E}">
        <p14:creationId xmlns:p14="http://schemas.microsoft.com/office/powerpoint/2010/main" val="399474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B779-A604-42B7-BC6A-AB3CB908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5EA04-2442-40F7-9277-DB114C86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4" y="1617663"/>
            <a:ext cx="6057828" cy="3881437"/>
          </a:xfrm>
        </p:spPr>
      </p:pic>
    </p:spTree>
    <p:extLst>
      <p:ext uri="{BB962C8B-B14F-4D97-AF65-F5344CB8AC3E}">
        <p14:creationId xmlns:p14="http://schemas.microsoft.com/office/powerpoint/2010/main" val="385766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 Desert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our website to learn more about food deserts and take action!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https://final-food-desert.herokuapp.com/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1223"/>
            <a:ext cx="9601196" cy="1303867"/>
          </a:xfrm>
        </p:spPr>
        <p:txBody>
          <a:bodyPr/>
          <a:lstStyle/>
          <a:p>
            <a:pPr algn="ctr"/>
            <a:r>
              <a:rPr lang="en-US" dirty="0"/>
              <a:t>Team Members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55" y="1767895"/>
            <a:ext cx="914400" cy="949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40148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5" y="2907969"/>
            <a:ext cx="916710" cy="916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1767895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9281" y="2058157"/>
            <a:ext cx="1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 Nisenson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9281" y="3177358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Aditi Rai Malhotra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9281" y="4287431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 Grove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9689" y="2040429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Sushama</a:t>
            </a:r>
            <a:r>
              <a:rPr lang="en-US" dirty="0"/>
              <a:t> </a:t>
            </a:r>
            <a:r>
              <a:rPr lang="en-US" dirty="0" err="1"/>
              <a:t>Kunnath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610223" y="2910279"/>
            <a:ext cx="942976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45117" y="3177358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Billy Donahue</a:t>
            </a:r>
          </a:p>
        </p:txBody>
      </p:sp>
    </p:spTree>
    <p:extLst>
      <p:ext uri="{BB962C8B-B14F-4D97-AF65-F5344CB8AC3E}">
        <p14:creationId xmlns:p14="http://schemas.microsoft.com/office/powerpoint/2010/main" val="246252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Food Desert?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food desert is an urban or rural area where the availability of affordable, fresh, healthy food is limited. While food deserts can be defined in several ways, generally, a food desert is defined by some measure of distance (e.g. 1 mile) to access from a supermarket. </a:t>
            </a:r>
          </a:p>
          <a:p>
            <a:r>
              <a:rPr lang="en-US" dirty="0"/>
              <a:t>The issue of food deserts is an ethical one, as residents of these areas tend to be more likely to have diet-related health issues such as obesity.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808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Flask </a:t>
            </a:r>
          </a:p>
          <a:p>
            <a:r>
              <a:rPr lang="en-US" dirty="0" err="1"/>
              <a:t>Postgres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TenserFlow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Lucid Charts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6" y="330200"/>
            <a:ext cx="2218944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7" y="593798"/>
            <a:ext cx="1666649" cy="937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757" y="2383041"/>
            <a:ext cx="1641519" cy="885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383" y="1792903"/>
            <a:ext cx="2857500" cy="16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38" y="3893322"/>
            <a:ext cx="2283367" cy="924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287" y="4236408"/>
            <a:ext cx="1240004" cy="12400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144" y="1705098"/>
            <a:ext cx="1756967" cy="13160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746" y="5284336"/>
            <a:ext cx="1802444" cy="10000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6083" y="3178852"/>
            <a:ext cx="2507626" cy="13104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7883" y="4823167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4" y="106879"/>
            <a:ext cx="8255211" cy="67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from USDA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30315-5EAE-41AC-B4E9-A4BFB528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8220874" cy="3881437"/>
          </a:xfrm>
        </p:spPr>
      </p:pic>
    </p:spTree>
    <p:extLst>
      <p:ext uri="{BB962C8B-B14F-4D97-AF65-F5344CB8AC3E}">
        <p14:creationId xmlns:p14="http://schemas.microsoft.com/office/powerpoint/2010/main" val="19940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Data Cleaning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67C7-B9CC-504F-ADA6-6BAFCBE7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4F5C5-8933-D44E-9FFC-4A58A705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4" y="1786516"/>
            <a:ext cx="8390597" cy="4475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8AFDB-82DC-B840-B27F-2A26AE8FD1DE}"/>
              </a:ext>
            </a:extLst>
          </p:cNvPr>
          <p:cNvSpPr/>
          <p:nvPr/>
        </p:nvSpPr>
        <p:spPr>
          <a:xfrm>
            <a:off x="725538" y="1223942"/>
            <a:ext cx="693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Check for </a:t>
            </a:r>
            <a:r>
              <a:rPr lang="en-US" b="1" dirty="0" err="1"/>
              <a:t>NaN</a:t>
            </a:r>
            <a:r>
              <a:rPr lang="en-US" b="1" dirty="0"/>
              <a:t> values &amp; merge latitude, longitude from Census</a:t>
            </a:r>
          </a:p>
        </p:txBody>
      </p:sp>
    </p:spTree>
    <p:extLst>
      <p:ext uri="{BB962C8B-B14F-4D97-AF65-F5344CB8AC3E}">
        <p14:creationId xmlns:p14="http://schemas.microsoft.com/office/powerpoint/2010/main" val="83805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Data Cleaning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67C7-B9CC-504F-ADA6-6BAFCBE7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0BEEC-3AD1-3B4A-8462-F80FA93A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9" y="1549400"/>
            <a:ext cx="8597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grocery store locations from Google Maps API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67C7-B9CC-504F-ADA6-6BAFCBE7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B8647-D381-924B-A2E8-27086FCF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2" y="1935625"/>
            <a:ext cx="8597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1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1752</TotalTime>
  <Words>228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USA Food Deserts </vt:lpstr>
      <vt:lpstr>Team Members </vt:lpstr>
      <vt:lpstr>What is a Food Desert?</vt:lpstr>
      <vt:lpstr>Tools </vt:lpstr>
      <vt:lpstr>PowerPoint Presentation</vt:lpstr>
      <vt:lpstr>Dataset – from USDA</vt:lpstr>
      <vt:lpstr>USDA Data Cleaning (1/2)</vt:lpstr>
      <vt:lpstr>USDA Data Cleaning (2/2)</vt:lpstr>
      <vt:lpstr>Pull grocery store locations from Google Maps API (1/3)</vt:lpstr>
      <vt:lpstr>Pull grocery store locations from Google Maps API (2/3)</vt:lpstr>
      <vt:lpstr>Pull grocery store locations from Google Maps API (3/3)</vt:lpstr>
      <vt:lpstr>Adding Demographic % and Household Size</vt:lpstr>
      <vt:lpstr>Splitting data for different models</vt:lpstr>
      <vt:lpstr>Selecting food desert flag as verification</vt:lpstr>
      <vt:lpstr>Training Model</vt:lpstr>
      <vt:lpstr>Food Desert Website 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Donahue</dc:creator>
  <cp:lastModifiedBy>Paul Nisenson</cp:lastModifiedBy>
  <cp:revision>18</cp:revision>
  <dcterms:created xsi:type="dcterms:W3CDTF">2021-04-26T12:38:42Z</dcterms:created>
  <dcterms:modified xsi:type="dcterms:W3CDTF">2021-04-28T18:03:59Z</dcterms:modified>
</cp:coreProperties>
</file>