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7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006910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006910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006910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006910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006910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006910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9006910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9006910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006910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006910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006910b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006910b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006910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006910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006910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006910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9006910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9006910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8400" y="744575"/>
            <a:ext cx="866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Autoencoders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64250" y="3941875"/>
            <a:ext cx="480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Submitted By:</a:t>
            </a:r>
            <a:endParaRPr b="1"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Name:  </a:t>
            </a:r>
            <a:r>
              <a:rPr b="1" lang="en" sz="20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Aditi Rani</a:t>
            </a:r>
            <a:endParaRPr b="1" sz="20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Google Classroom Name: </a:t>
            </a:r>
            <a:r>
              <a:rPr b="1" lang="en" sz="20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aditirani 01</a:t>
            </a:r>
            <a:endParaRPr b="1" sz="20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input with reduced features and hence reduced memory is produced that can be reverted at any time to get the original input.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About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Brief introduction of AutoEncoders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aims to overcome the limitation of recording of information of proton-proton collisions.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uses AutoEncoders Neural Networks to compress the data and store the information required to reproduce the original input, in hidden layer.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given has form of </a:t>
            </a:r>
            <a:r>
              <a:rPr lang="en">
                <a:solidFill>
                  <a:srgbClr val="FF9900"/>
                </a:solidFill>
              </a:rPr>
              <a:t>event ID; process ID; event weight; MET; METphi; obj1, E1, pt1, eta1, phi1; obj2, E2, pt2, eta2, phi2; . . 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The data used for training the network is </a:t>
            </a:r>
            <a:r>
              <a:rPr lang="en">
                <a:solidFill>
                  <a:srgbClr val="FF9900"/>
                </a:solidFill>
              </a:rPr>
              <a:t>obj, E, pt, eta, phi</a:t>
            </a:r>
            <a:r>
              <a:rPr lang="en">
                <a:solidFill>
                  <a:srgbClr val="999999"/>
                </a:solidFill>
              </a:rPr>
              <a:t>, where only jet particles, ‘j’ are considered.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Phi</a:t>
            </a:r>
            <a:r>
              <a:rPr lang="en">
                <a:solidFill>
                  <a:srgbClr val="999999"/>
                </a:solidFill>
              </a:rPr>
              <a:t>: Measurement of azimuthal angle.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Eta:</a:t>
            </a:r>
            <a:r>
              <a:rPr lang="en">
                <a:solidFill>
                  <a:srgbClr val="999999"/>
                </a:solidFill>
              </a:rPr>
              <a:t> Describes the angle of particle in relation to the particle beam.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Pt:</a:t>
            </a:r>
            <a:r>
              <a:rPr lang="en">
                <a:solidFill>
                  <a:srgbClr val="999999"/>
                </a:solidFill>
              </a:rPr>
              <a:t> Momentum </a:t>
            </a:r>
            <a:r>
              <a:rPr lang="en">
                <a:solidFill>
                  <a:srgbClr val="999999"/>
                </a:solidFill>
              </a:rPr>
              <a:t>perpendicular</a:t>
            </a:r>
            <a:r>
              <a:rPr lang="en">
                <a:solidFill>
                  <a:srgbClr val="999999"/>
                </a:solidFill>
              </a:rPr>
              <a:t> to the path of colliding particles.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336500" y="221225"/>
            <a:ext cx="647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STORAGE PROBLEMS</a:t>
            </a:r>
            <a:endParaRPr b="1" sz="24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506275" y="454275"/>
            <a:ext cx="2330100" cy="1714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7019200" y="835275"/>
            <a:ext cx="153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90 Petabytes of data per year!!!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967175" y="263775"/>
            <a:ext cx="57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Autoencoders are used to reduce the size of input by setting the target values equal to the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extracts only required features of input data and generates a noise free and hence, memory reduced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noise free output can be reverted back to the original input set.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352100" y="114810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458925" y="114810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6489225" y="114810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05175" y="318135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6489225" y="318135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497200" y="3181350"/>
            <a:ext cx="1928700" cy="826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527488" y="1362450"/>
            <a:ext cx="7230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10800000">
            <a:off x="2604025" y="3395700"/>
            <a:ext cx="7230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rot="10800000">
            <a:off x="5596050" y="3395700"/>
            <a:ext cx="7230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576925" y="1362450"/>
            <a:ext cx="7230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588075" y="1432650"/>
            <a:ext cx="551100" cy="2278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81650" y="1345950"/>
            <a:ext cx="16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Data Reading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73650" y="1329450"/>
            <a:ext cx="19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Plotting Graphs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565750" y="1345950"/>
            <a:ext cx="18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Setting Network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659375" y="3256200"/>
            <a:ext cx="162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Network             Preparation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73638" y="3379200"/>
            <a:ext cx="20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Network Training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19475" y="3383075"/>
            <a:ext cx="16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Output Plots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573650" y="2301075"/>
            <a:ext cx="23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PIPELINE</a:t>
            </a:r>
            <a:endParaRPr b="1" sz="24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0" y="117938"/>
            <a:ext cx="4000500" cy="23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00" y="135163"/>
            <a:ext cx="4360977" cy="228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34450" y="2828200"/>
            <a:ext cx="386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This graph shows the variation of E with number of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It tells that values between 0 and 0.5 have more probability.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Values</a:t>
            </a:r>
            <a:r>
              <a:rPr lang="en">
                <a:solidFill>
                  <a:srgbClr val="FF9900"/>
                </a:solidFill>
              </a:rPr>
              <a:t> greater than 2 have least probability to occur in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Note: These values are not actual values but they are taken in logarithm scale.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70950" y="2828200"/>
            <a:ext cx="364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This graph shows the variation of eta with number of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It tells values around 0 are most occurring.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Values greater than 4 and lesser than -4 have least probability to occur in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One can neglect these low probability values as noise.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5" y="152400"/>
            <a:ext cx="4132377" cy="22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00" y="152400"/>
            <a:ext cx="4448898" cy="229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02625" y="2571750"/>
            <a:ext cx="413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This graph shows the variation of pt with number of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It tells that values between 0 and 0.5 have more probability.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Values greater than 1.5 have least probability to occur in events.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42675" y="2710950"/>
            <a:ext cx="444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This graph shows the variation of phi with number of events.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It tells that all values have equal probability to occur in events.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