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15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3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97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1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9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2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9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7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E996-C54B-4E3E-8CF7-23B0EB21187F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EFEAE4-FF80-4CA4-A6BD-A5D3E5D43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B117-BE88-988E-D94C-5C7859F7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77" y="5533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Arial Rounded MT Bold" panose="020F0704030504030204" pitchFamily="34" charset="0"/>
              </a:rPr>
              <a:t>Attendance Record System</a:t>
            </a:r>
            <a:endParaRPr lang="en-IN" sz="4800" b="1" i="1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CA06-2513-F74A-06D4-693532657C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4CF3D-C7D8-FCC9-99C0-AA19ABC94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3200" b="1" i="1" dirty="0"/>
              <a:t>    Aditi Rathore</a:t>
            </a:r>
          </a:p>
          <a:p>
            <a:pPr marL="0" indent="0">
              <a:buNone/>
            </a:pPr>
            <a:r>
              <a:rPr lang="en-IN" sz="3200" b="1" i="1" dirty="0"/>
              <a:t>   NIT Bhopal</a:t>
            </a:r>
          </a:p>
          <a:p>
            <a:pPr marL="0" indent="0">
              <a:buNone/>
            </a:pPr>
            <a:r>
              <a:rPr lang="en-IN" sz="3200" b="1" i="1" dirty="0"/>
              <a:t>   ECE, 2</a:t>
            </a:r>
            <a:r>
              <a:rPr lang="en-IN" sz="3200" b="1" i="1" baseline="30000" dirty="0"/>
              <a:t>nd</a:t>
            </a:r>
            <a:r>
              <a:rPr lang="en-IN" sz="3200" b="1" i="1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2567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68"/>
    </mc:Choice>
    <mc:Fallback xmlns="">
      <p:transition spd="slow" advTm="193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590D4-DC99-B48A-D810-782A80AC8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0" y="0"/>
            <a:ext cx="4937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3989-9E83-D467-4B02-964135BB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643" y="615145"/>
            <a:ext cx="8911687" cy="1280890"/>
          </a:xfrm>
        </p:spPr>
        <p:txBody>
          <a:bodyPr/>
          <a:lstStyle/>
          <a:p>
            <a:r>
              <a:rPr lang="en-IN" b="1" i="1" dirty="0"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F123-F4C8-B445-A218-93D11ECE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224" y="1515035"/>
            <a:ext cx="10067364" cy="50292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Face Recognition</a:t>
            </a:r>
          </a:p>
          <a:p>
            <a:r>
              <a:rPr lang="en-US" sz="1400" dirty="0"/>
              <a:t>Develop a browser-based application or a native mobile application to demonstrate application of Face Recognition technology.</a:t>
            </a:r>
          </a:p>
          <a:p>
            <a:endParaRPr lang="en-US" sz="1400" dirty="0"/>
          </a:p>
          <a:p>
            <a:r>
              <a:rPr lang="en-US" sz="1400" dirty="0"/>
              <a:t>You could choose to demonstrate application of Face Recognition in any area of application of your choice, for example:</a:t>
            </a:r>
          </a:p>
          <a:p>
            <a:endParaRPr lang="en-US" sz="1400" dirty="0"/>
          </a:p>
          <a:p>
            <a:r>
              <a:rPr lang="en-US" sz="1400" dirty="0"/>
              <a:t>Preventing crime</a:t>
            </a:r>
          </a:p>
          <a:p>
            <a:r>
              <a:rPr lang="en-US" sz="1400" dirty="0"/>
              <a:t>Device security</a:t>
            </a:r>
          </a:p>
          <a:p>
            <a:r>
              <a:rPr lang="en-US" sz="1400" dirty="0"/>
              <a:t>Smarter advertising</a:t>
            </a:r>
          </a:p>
          <a:p>
            <a:r>
              <a:rPr lang="en-US" sz="1400" dirty="0"/>
              <a:t>Finding mission people or lost pets</a:t>
            </a:r>
          </a:p>
          <a:p>
            <a:r>
              <a:rPr lang="en-US" sz="1400" dirty="0"/>
              <a:t>Diagnose diseases</a:t>
            </a:r>
          </a:p>
          <a:p>
            <a:r>
              <a:rPr lang="en-US" sz="1400" dirty="0"/>
              <a:t>Tracking attendance</a:t>
            </a:r>
          </a:p>
          <a:p>
            <a:r>
              <a:rPr lang="en-US" sz="1400" dirty="0"/>
              <a:t>Facilitate secure transactions</a:t>
            </a:r>
          </a:p>
          <a:p>
            <a:r>
              <a:rPr lang="en-US" sz="1400" dirty="0"/>
              <a:t>You are free to choose any Face API you are comfortable with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464305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88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Century Gothic</vt:lpstr>
      <vt:lpstr>Wingdings 3</vt:lpstr>
      <vt:lpstr>Wisp</vt:lpstr>
      <vt:lpstr>Attendance Record System</vt:lpstr>
      <vt:lpstr>PowerPoint Presentation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Record System</dc:title>
  <dc:creator>Ms. ANGEL MITTAL</dc:creator>
  <cp:lastModifiedBy>aditi rathore</cp:lastModifiedBy>
  <cp:revision>3</cp:revision>
  <dcterms:created xsi:type="dcterms:W3CDTF">2022-05-29T17:01:14Z</dcterms:created>
  <dcterms:modified xsi:type="dcterms:W3CDTF">2022-05-29T18:28:09Z</dcterms:modified>
</cp:coreProperties>
</file>