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photoAlbum layout="1pic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2AF6-3441-477D-B2D6-36E3EAE3AEC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B61-9FA8-495C-ADEC-5CBF9DB54EA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08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2AF6-3441-477D-B2D6-36E3EAE3AEC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B61-9FA8-495C-ADEC-5CBF9DB54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4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2AF6-3441-477D-B2D6-36E3EAE3AEC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B61-9FA8-495C-ADEC-5CBF9DB54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6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2AF6-3441-477D-B2D6-36E3EAE3AEC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B61-9FA8-495C-ADEC-5CBF9DB54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88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2AF6-3441-477D-B2D6-36E3EAE3AEC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B61-9FA8-495C-ADEC-5CBF9DB54EA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8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2AF6-3441-477D-B2D6-36E3EAE3AEC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B61-9FA8-495C-ADEC-5CBF9DB54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77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2AF6-3441-477D-B2D6-36E3EAE3AEC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B61-9FA8-495C-ADEC-5CBF9DB54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3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2AF6-3441-477D-B2D6-36E3EAE3AEC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B61-9FA8-495C-ADEC-5CBF9DB54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8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2AF6-3441-477D-B2D6-36E3EAE3AEC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B61-9FA8-495C-ADEC-5CBF9DB54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84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A32AF6-3441-477D-B2D6-36E3EAE3AEC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C07B61-9FA8-495C-ADEC-5CBF9DB54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8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2AF6-3441-477D-B2D6-36E3EAE3AEC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7B61-9FA8-495C-ADEC-5CBF9DB54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1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A32AF6-3441-477D-B2D6-36E3EAE3AEC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C07B61-9FA8-495C-ADEC-5CBF9DB54EA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4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FA04-A46E-09C0-613C-711BC5BA2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Source of Recruitment.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F072E-89DC-0E1C-8DDA-29BB9CF48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The Visualization Patterns.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84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1)">
            <a:extLst>
              <a:ext uri="{FF2B5EF4-FFF2-40B4-BE49-F238E27FC236}">
                <a16:creationId xmlns:a16="http://schemas.microsoft.com/office/drawing/2014/main" id="{FE5BA138-FE13-734F-FAFB-520D217FF4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8" y="68980"/>
            <a:ext cx="10820400" cy="4124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6B328C-0FBC-B51A-26DD-4CA2289BD694}"/>
              </a:ext>
            </a:extLst>
          </p:cNvPr>
          <p:cNvSpPr txBox="1"/>
          <p:nvPr/>
        </p:nvSpPr>
        <p:spPr>
          <a:xfrm>
            <a:off x="587478" y="4336026"/>
            <a:ext cx="11034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 WE GOT :</a:t>
            </a:r>
          </a:p>
          <a:p>
            <a:endParaRPr lang="en-IN" dirty="0"/>
          </a:p>
          <a:p>
            <a:r>
              <a:rPr lang="en-IN" dirty="0"/>
              <a:t>There too low values in campus and referral in recruiting source as by performance rating </a:t>
            </a:r>
          </a:p>
          <a:p>
            <a:r>
              <a:rPr lang="en-IN" dirty="0"/>
              <a:t>And in sales quota is same in all the recruiting source.</a:t>
            </a:r>
          </a:p>
        </p:txBody>
      </p:sp>
    </p:spTree>
    <p:extLst>
      <p:ext uri="{BB962C8B-B14F-4D97-AF65-F5344CB8AC3E}">
        <p14:creationId xmlns:p14="http://schemas.microsoft.com/office/powerpoint/2010/main" val="87895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2)">
            <a:extLst>
              <a:ext uri="{FF2B5EF4-FFF2-40B4-BE49-F238E27FC236}">
                <a16:creationId xmlns:a16="http://schemas.microsoft.com/office/drawing/2014/main" id="{492C4ED9-B7A3-5F3A-652E-BB624785CE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0" y="184355"/>
            <a:ext cx="8350250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982401-FC38-CC30-E0A0-DF8520DE74E3}"/>
              </a:ext>
            </a:extLst>
          </p:cNvPr>
          <p:cNvSpPr txBox="1"/>
          <p:nvPr/>
        </p:nvSpPr>
        <p:spPr>
          <a:xfrm>
            <a:off x="8878528" y="1740310"/>
            <a:ext cx="2841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 We got here </a:t>
            </a:r>
          </a:p>
          <a:p>
            <a:endParaRPr lang="en-IN" dirty="0"/>
          </a:p>
          <a:p>
            <a:r>
              <a:rPr lang="en-IN" dirty="0"/>
              <a:t>There isn’t any relation between any feature with other feature so all features are independent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311976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3)">
            <a:extLst>
              <a:ext uri="{FF2B5EF4-FFF2-40B4-BE49-F238E27FC236}">
                <a16:creationId xmlns:a16="http://schemas.microsoft.com/office/drawing/2014/main" id="{840A8827-101D-EFBE-579D-9E95ED478B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06" y="479322"/>
            <a:ext cx="7294205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46F4B5-7BAD-A1CF-9E89-72FF7DED8824}"/>
              </a:ext>
            </a:extLst>
          </p:cNvPr>
          <p:cNvSpPr txBox="1"/>
          <p:nvPr/>
        </p:nvSpPr>
        <p:spPr>
          <a:xfrm>
            <a:off x="384789" y="1799302"/>
            <a:ext cx="3844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Recruiting Source,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there are most employees enter through the help of </a:t>
            </a:r>
            <a:r>
              <a:rPr lang="en-IN" dirty="0" err="1"/>
              <a:t>other_source</a:t>
            </a:r>
            <a:r>
              <a:rPr lang="en-IN" dirty="0"/>
              <a:t> if we remove it the most of the recruitment is done by Online applied and least are done by Search Firm.</a:t>
            </a:r>
          </a:p>
        </p:txBody>
      </p:sp>
    </p:spTree>
    <p:extLst>
      <p:ext uri="{BB962C8B-B14F-4D97-AF65-F5344CB8AC3E}">
        <p14:creationId xmlns:p14="http://schemas.microsoft.com/office/powerpoint/2010/main" val="179303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4)">
            <a:extLst>
              <a:ext uri="{FF2B5EF4-FFF2-40B4-BE49-F238E27FC236}">
                <a16:creationId xmlns:a16="http://schemas.microsoft.com/office/drawing/2014/main" id="{DB60AA4C-9939-9F8C-CB5E-FD3EBBA154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813"/>
            <a:ext cx="8462963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CBBD7D-18A3-528C-63D5-618B38A66846}"/>
              </a:ext>
            </a:extLst>
          </p:cNvPr>
          <p:cNvSpPr txBox="1"/>
          <p:nvPr/>
        </p:nvSpPr>
        <p:spPr>
          <a:xfrm>
            <a:off x="8662219" y="2379406"/>
            <a:ext cx="32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no such </a:t>
            </a:r>
          </a:p>
          <a:p>
            <a:r>
              <a:rPr lang="en-IN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01028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5)">
            <a:extLst>
              <a:ext uri="{FF2B5EF4-FFF2-40B4-BE49-F238E27FC236}">
                <a16:creationId xmlns:a16="http://schemas.microsoft.com/office/drawing/2014/main" id="{0932311B-E35E-6EE7-2A08-BFDF5CCBD1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577646"/>
            <a:ext cx="8572500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E80D2A-2CF0-C130-54CF-64C12DFAA4E4}"/>
              </a:ext>
            </a:extLst>
          </p:cNvPr>
          <p:cNvSpPr txBox="1"/>
          <p:nvPr/>
        </p:nvSpPr>
        <p:spPr>
          <a:xfrm>
            <a:off x="835742" y="2438400"/>
            <a:ext cx="32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no such </a:t>
            </a:r>
          </a:p>
          <a:p>
            <a:r>
              <a:rPr lang="en-IN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24705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6)">
            <a:extLst>
              <a:ext uri="{FF2B5EF4-FFF2-40B4-BE49-F238E27FC236}">
                <a16:creationId xmlns:a16="http://schemas.microsoft.com/office/drawing/2014/main" id="{421496C1-F11D-C74E-8FFA-05B7252189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12" y="548148"/>
            <a:ext cx="63277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1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">
            <a:extLst>
              <a:ext uri="{FF2B5EF4-FFF2-40B4-BE49-F238E27FC236}">
                <a16:creationId xmlns:a16="http://schemas.microsoft.com/office/drawing/2014/main" id="{55C88C4B-BBFD-8BC0-4BF8-8E28379811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6" y="2380790"/>
            <a:ext cx="10820400" cy="3589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6C4DC-B740-E99E-0AD2-3425F9285C5B}"/>
              </a:ext>
            </a:extLst>
          </p:cNvPr>
          <p:cNvSpPr txBox="1"/>
          <p:nvPr/>
        </p:nvSpPr>
        <p:spPr>
          <a:xfrm>
            <a:off x="-786581" y="1769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AFA92-7077-BCFF-FC1F-F680672577BF}"/>
              </a:ext>
            </a:extLst>
          </p:cNvPr>
          <p:cNvSpPr txBox="1"/>
          <p:nvPr/>
        </p:nvSpPr>
        <p:spPr>
          <a:xfrm>
            <a:off x="521110" y="314631"/>
            <a:ext cx="11149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 :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There is distribution of attrition in 0 and 1 , other behalf mostly the employee gets 3 star performance rating more then 2 and 4 star and there is low performance for 5 performance rating. With there is a Normal distribution in Sales Quota Percentage.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622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165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Source of Recruitment.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Legend Vikki</dc:creator>
  <cp:lastModifiedBy>Legend Vikki</cp:lastModifiedBy>
  <cp:revision>1</cp:revision>
  <dcterms:created xsi:type="dcterms:W3CDTF">2024-09-06T16:03:56Z</dcterms:created>
  <dcterms:modified xsi:type="dcterms:W3CDTF">2024-09-06T16:28:06Z</dcterms:modified>
</cp:coreProperties>
</file>