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AE15-5D9F-16A7-0EBA-22C44BA6C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85A3F-BFD7-3C12-18EA-44973B690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406C-3892-05D1-5BA0-FDEDAB21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1346-B55B-7DE4-5906-4D8B4C7D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86C5-E3AB-7124-029D-2AD7C33D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B273-1F95-EEFC-51C1-EFA363EA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1186-4778-7677-1D5F-63C443129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9694-A4D7-77F8-C32D-3EE01A4B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1FC3-B652-5DF9-7CC3-9880B00E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9B31-A370-1CA6-1830-8759AAA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4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AF3FC-C45D-3473-12D6-01388EE9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F978-E677-AC4E-A8A2-FB3C33137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5A3E-BAE7-79A2-24B0-3009FD89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D0D0-6F66-4008-D500-98976526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4A56-3479-50CE-E462-887EA4F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4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5957-FB72-B82B-4371-8C0BC41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F3C2-245B-2435-3F98-C4CF2927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FAE5-9B35-968C-9E73-17BD3969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E622-EB6F-6C89-41E3-5F092F0C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AAEE-1B35-8C43-B29D-F597A79C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2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E6D8-3417-18B5-5FF5-7EEA65BF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E1C15-BA0E-8460-09E7-E501FAA8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32B7-F536-C103-7004-97790DDF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FC77-3E9A-9960-A535-487832FF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04FF-F731-6D33-6109-D7D06BE8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43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5BE1-F7A1-913A-2579-7E80FB2C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B35C-3DEF-E7C9-A6B9-71DE375E1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9417D-AFBF-4FFF-3724-A820E56C4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6DB7A-6A75-9FF3-620E-707A22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6DBC-4DEB-0175-EBF9-FAF098AD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62F9A-3295-5C91-4104-625FF3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5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7B16-E739-5803-1133-42569A7D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EC0A-E3D0-23E9-0D07-EB3DDBDC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7BBE-BDE4-B6FD-A69E-305290B93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04EE8-258F-AB84-4D70-0F443E1F6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97F92-D733-8895-1437-27341D2E0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52DBF-88C4-5B2A-B6E1-107244F8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29046-C7BC-1E7D-6154-F2CA9D1D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768A2-7B50-8120-9ACD-B6CDC89E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3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21C2-EB35-020F-E193-A8147C7C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1C7C-F4E2-8569-71C2-329A0BDC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89576-A284-FE12-2612-CC4C63F0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B533-81CB-A8BE-2481-7BB7134B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0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8FBB4-810A-7FF7-62D6-00798992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D0125-8F54-5979-914A-F75831E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47D7F-5E40-DFC1-970D-C35721D9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3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AA1-81D9-FCD3-7579-C586F925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5B38-788C-702D-E671-0116DE16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6266-C006-DB00-0566-3D05E504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4B5AA-3D6F-FF88-131D-689F2D48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8D0E7-5740-82F1-35C1-D58E7284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77C6-A66F-061E-ED20-78A6B065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7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70EB-27AD-DEBD-464D-22E3DEFA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144D3-D8EE-6D93-FECC-2196CFC49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184FE-567D-D3C4-F9A4-987F5F5D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2F10-AE41-E73E-8CCE-195B6168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D6BFC-5979-CBE4-04BD-61AE49F2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BFDD-CC19-E046-1AB4-5A6A1F8C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51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EB936-0719-6DAB-E5F2-E8DEA205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6014-5ADE-8DE6-122B-C73DF4EB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2AF5-7B2D-8520-0F17-85AC28009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640A3-1FEF-46A2-BB5B-E5381F8D91E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4F3B-B5AB-1F4C-87CD-3D3B5DC6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22B8-F24F-A8CA-4F7E-DF22839B9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19B86-5725-4084-B429-5B4D521FC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8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B089A-F27C-5293-56E4-6DADAE0766C4}"/>
              </a:ext>
            </a:extLst>
          </p:cNvPr>
          <p:cNvSpPr txBox="1"/>
          <p:nvPr/>
        </p:nvSpPr>
        <p:spPr>
          <a:xfrm>
            <a:off x="3723700" y="0"/>
            <a:ext cx="533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STYLESYNC: Smart Style Companion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4B163-1716-B9DD-D448-FB814A7CE07B}"/>
              </a:ext>
            </a:extLst>
          </p:cNvPr>
          <p:cNvSpPr txBox="1"/>
          <p:nvPr/>
        </p:nvSpPr>
        <p:spPr>
          <a:xfrm>
            <a:off x="2226252" y="1692345"/>
            <a:ext cx="270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2F5505-860F-DD34-03EF-0F08EB2265D8}"/>
              </a:ext>
            </a:extLst>
          </p:cNvPr>
          <p:cNvGrpSpPr/>
          <p:nvPr/>
        </p:nvGrpSpPr>
        <p:grpSpPr>
          <a:xfrm>
            <a:off x="488791" y="2128375"/>
            <a:ext cx="9621589" cy="369333"/>
            <a:chOff x="688257" y="1693294"/>
            <a:chExt cx="9458633" cy="3693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F11675-F9A2-32B0-9FA6-0B9A54E5BC11}"/>
                </a:ext>
              </a:extLst>
            </p:cNvPr>
            <p:cNvSpPr/>
            <p:nvPr/>
          </p:nvSpPr>
          <p:spPr>
            <a:xfrm>
              <a:off x="688257" y="1693295"/>
              <a:ext cx="9458633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UserID</a:t>
              </a:r>
              <a:r>
                <a:rPr lang="en-IN" dirty="0">
                  <a:solidFill>
                    <a:schemeClr val="tx1"/>
                  </a:solidFill>
                </a:rPr>
                <a:t>    Gender    Height   Weight   </a:t>
              </a:r>
              <a:r>
                <a:rPr lang="en-IN" dirty="0" err="1">
                  <a:solidFill>
                    <a:schemeClr val="tx1"/>
                  </a:solidFill>
                </a:rPr>
                <a:t>SkinTone</a:t>
              </a:r>
              <a:r>
                <a:rPr lang="en-IN" dirty="0">
                  <a:solidFill>
                    <a:schemeClr val="tx1"/>
                  </a:solidFill>
                </a:rPr>
                <a:t>       </a:t>
              </a:r>
              <a:r>
                <a:rPr lang="en-IN" dirty="0" err="1">
                  <a:solidFill>
                    <a:schemeClr val="tx1"/>
                  </a:solidFill>
                </a:rPr>
                <a:t>BodyType</a:t>
              </a:r>
              <a:r>
                <a:rPr lang="en-IN" dirty="0">
                  <a:solidFill>
                    <a:schemeClr val="tx1"/>
                  </a:solidFill>
                </a:rPr>
                <a:t>        </a:t>
              </a:r>
              <a:r>
                <a:rPr lang="en-IN" dirty="0" err="1">
                  <a:solidFill>
                    <a:schemeClr val="tx1"/>
                  </a:solidFill>
                </a:rPr>
                <a:t>PreferredAestheticID</a:t>
              </a:r>
              <a:r>
                <a:rPr lang="en-IN" dirty="0">
                  <a:solidFill>
                    <a:schemeClr val="tx1"/>
                  </a:solidFill>
                </a:rPr>
                <a:t>      </a:t>
              </a:r>
              <a:r>
                <a:rPr lang="en-IN" dirty="0" err="1">
                  <a:solidFill>
                    <a:schemeClr val="tx1"/>
                  </a:solidFill>
                </a:rPr>
                <a:t>OccasionID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FF8B4F-EF88-8C56-93D3-D559A1F21ECC}"/>
                </a:ext>
              </a:extLst>
            </p:cNvPr>
            <p:cNvCxnSpPr/>
            <p:nvPr/>
          </p:nvCxnSpPr>
          <p:spPr>
            <a:xfrm>
              <a:off x="1605610" y="1701427"/>
              <a:ext cx="0" cy="353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960067-85D8-7040-F0C5-BEEAE5AFB1B5}"/>
                </a:ext>
              </a:extLst>
            </p:cNvPr>
            <p:cNvCxnSpPr>
              <a:cxnSpLocks/>
            </p:cNvCxnSpPr>
            <p:nvPr/>
          </p:nvCxnSpPr>
          <p:spPr>
            <a:xfrm>
              <a:off x="2494024" y="1701427"/>
              <a:ext cx="0" cy="353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C59FD0-AF1D-7B8F-E302-74803DA97F8A}"/>
                </a:ext>
              </a:extLst>
            </p:cNvPr>
            <p:cNvCxnSpPr/>
            <p:nvPr/>
          </p:nvCxnSpPr>
          <p:spPr>
            <a:xfrm>
              <a:off x="3231116" y="1693294"/>
              <a:ext cx="0" cy="353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56D6D7-4726-F885-8764-B14CB0F7A56A}"/>
                </a:ext>
              </a:extLst>
            </p:cNvPr>
            <p:cNvCxnSpPr/>
            <p:nvPr/>
          </p:nvCxnSpPr>
          <p:spPr>
            <a:xfrm>
              <a:off x="4072595" y="1693295"/>
              <a:ext cx="0" cy="353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45A176-A3A8-11C3-F3B5-A66D57BF5D75}"/>
                </a:ext>
              </a:extLst>
            </p:cNvPr>
            <p:cNvCxnSpPr/>
            <p:nvPr/>
          </p:nvCxnSpPr>
          <p:spPr>
            <a:xfrm>
              <a:off x="5095003" y="1702877"/>
              <a:ext cx="0" cy="353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FCDBBB9-D2D4-8525-8A01-FEC042FD03E6}"/>
                </a:ext>
              </a:extLst>
            </p:cNvPr>
            <p:cNvCxnSpPr/>
            <p:nvPr/>
          </p:nvCxnSpPr>
          <p:spPr>
            <a:xfrm>
              <a:off x="6338826" y="1701427"/>
              <a:ext cx="0" cy="353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A68B7-EBDC-DBF1-50F6-C20419C49FB0}"/>
                </a:ext>
              </a:extLst>
            </p:cNvPr>
            <p:cNvCxnSpPr/>
            <p:nvPr/>
          </p:nvCxnSpPr>
          <p:spPr>
            <a:xfrm>
              <a:off x="8686774" y="1701427"/>
              <a:ext cx="0" cy="353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5232BD1-4942-988E-F6B0-DB32512949F7}"/>
              </a:ext>
            </a:extLst>
          </p:cNvPr>
          <p:cNvSpPr txBox="1"/>
          <p:nvPr/>
        </p:nvSpPr>
        <p:spPr>
          <a:xfrm>
            <a:off x="8471459" y="2643523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AESTHETICS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536FCF-F55C-F859-4831-D2569062374B}"/>
              </a:ext>
            </a:extLst>
          </p:cNvPr>
          <p:cNvGrpSpPr/>
          <p:nvPr/>
        </p:nvGrpSpPr>
        <p:grpSpPr>
          <a:xfrm>
            <a:off x="7503508" y="3097998"/>
            <a:ext cx="3362632" cy="369332"/>
            <a:chOff x="6636774" y="2625213"/>
            <a:chExt cx="3362632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14524B-7F21-C75C-C4EF-D896D5D0802F}"/>
                </a:ext>
              </a:extLst>
            </p:cNvPr>
            <p:cNvSpPr/>
            <p:nvPr/>
          </p:nvSpPr>
          <p:spPr>
            <a:xfrm>
              <a:off x="6636774" y="2625213"/>
              <a:ext cx="3362632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AestheticID</a:t>
              </a:r>
              <a:r>
                <a:rPr lang="en-IN" dirty="0">
                  <a:solidFill>
                    <a:schemeClr val="tx1"/>
                  </a:solidFill>
                </a:rPr>
                <a:t>    </a:t>
              </a:r>
              <a:r>
                <a:rPr lang="en-IN" dirty="0" err="1">
                  <a:solidFill>
                    <a:schemeClr val="tx1"/>
                  </a:solidFill>
                </a:rPr>
                <a:t>AestheticName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FADE7C-08D2-AD06-56FC-23493C089368}"/>
                </a:ext>
              </a:extLst>
            </p:cNvPr>
            <p:cNvCxnSpPr/>
            <p:nvPr/>
          </p:nvCxnSpPr>
          <p:spPr>
            <a:xfrm>
              <a:off x="8150941" y="2630751"/>
              <a:ext cx="0" cy="363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1B9C8D-A9AC-44D2-51AA-25F1B8534D96}"/>
              </a:ext>
            </a:extLst>
          </p:cNvPr>
          <p:cNvSpPr txBox="1"/>
          <p:nvPr/>
        </p:nvSpPr>
        <p:spPr>
          <a:xfrm>
            <a:off x="8956252" y="665495"/>
            <a:ext cx="14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OCCASIONS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36D981-F713-3722-61BD-E81CA7EF2219}"/>
              </a:ext>
            </a:extLst>
          </p:cNvPr>
          <p:cNvGrpSpPr/>
          <p:nvPr/>
        </p:nvGrpSpPr>
        <p:grpSpPr>
          <a:xfrm>
            <a:off x="8953938" y="1097793"/>
            <a:ext cx="3164308" cy="383769"/>
            <a:chOff x="4483509" y="3397979"/>
            <a:chExt cx="3164308" cy="38376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73D50B-BF88-653C-45B6-8319CF6A3236}"/>
                </a:ext>
              </a:extLst>
            </p:cNvPr>
            <p:cNvSpPr/>
            <p:nvPr/>
          </p:nvSpPr>
          <p:spPr>
            <a:xfrm>
              <a:off x="4483509" y="3412416"/>
              <a:ext cx="3164308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OccasionID</a:t>
              </a:r>
              <a:r>
                <a:rPr lang="en-IN" dirty="0">
                  <a:solidFill>
                    <a:schemeClr val="tx1"/>
                  </a:solidFill>
                </a:rPr>
                <a:t>    </a:t>
              </a:r>
              <a:r>
                <a:rPr lang="en-IN" dirty="0" err="1">
                  <a:solidFill>
                    <a:schemeClr val="tx1"/>
                  </a:solidFill>
                </a:rPr>
                <a:t>OccasionName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08951-B5D3-9296-96B6-7D2CA0AE3E96}"/>
                </a:ext>
              </a:extLst>
            </p:cNvPr>
            <p:cNvCxnSpPr/>
            <p:nvPr/>
          </p:nvCxnSpPr>
          <p:spPr>
            <a:xfrm>
              <a:off x="5919019" y="3397979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8F0B504-F2DC-AE4B-4A0E-F54F1C0B4346}"/>
              </a:ext>
            </a:extLst>
          </p:cNvPr>
          <p:cNvSpPr txBox="1"/>
          <p:nvPr/>
        </p:nvSpPr>
        <p:spPr>
          <a:xfrm>
            <a:off x="5463350" y="4190583"/>
            <a:ext cx="19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CLOTHING ITEMS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235CCC-B7A5-F245-D63F-B60283E07182}"/>
              </a:ext>
            </a:extLst>
          </p:cNvPr>
          <p:cNvGrpSpPr/>
          <p:nvPr/>
        </p:nvGrpSpPr>
        <p:grpSpPr>
          <a:xfrm>
            <a:off x="3319883" y="4641618"/>
            <a:ext cx="8731045" cy="363794"/>
            <a:chOff x="3205316" y="4729316"/>
            <a:chExt cx="8731045" cy="36379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2E7D88-A5B0-C80E-E56B-FBF3C6F4CF06}"/>
                </a:ext>
              </a:extLst>
            </p:cNvPr>
            <p:cNvSpPr/>
            <p:nvPr/>
          </p:nvSpPr>
          <p:spPr>
            <a:xfrm>
              <a:off x="3205316" y="4729316"/>
              <a:ext cx="8731045" cy="363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ItemID</a:t>
              </a:r>
              <a:r>
                <a:rPr lang="en-IN" dirty="0">
                  <a:solidFill>
                    <a:schemeClr val="tx1"/>
                  </a:solidFill>
                </a:rPr>
                <a:t>    ItemType     </a:t>
              </a:r>
              <a:r>
                <a:rPr lang="en-IN" dirty="0" err="1">
                  <a:solidFill>
                    <a:schemeClr val="tx1"/>
                  </a:solidFill>
                </a:rPr>
                <a:t>ItemName</a:t>
              </a:r>
              <a:r>
                <a:rPr lang="en-IN" dirty="0">
                  <a:solidFill>
                    <a:schemeClr val="tx1"/>
                  </a:solidFill>
                </a:rPr>
                <a:t>     </a:t>
              </a:r>
              <a:r>
                <a:rPr lang="en-IN" dirty="0" err="1">
                  <a:solidFill>
                    <a:schemeClr val="tx1"/>
                  </a:solidFill>
                </a:rPr>
                <a:t>Color</a:t>
              </a:r>
              <a:r>
                <a:rPr lang="en-IN" dirty="0">
                  <a:solidFill>
                    <a:schemeClr val="tx1"/>
                  </a:solidFill>
                </a:rPr>
                <a:t>     </a:t>
              </a:r>
              <a:r>
                <a:rPr lang="en-IN" dirty="0" err="1">
                  <a:solidFill>
                    <a:schemeClr val="tx1"/>
                  </a:solidFill>
                </a:rPr>
                <a:t>AestheticID</a:t>
              </a:r>
              <a:r>
                <a:rPr lang="en-IN" dirty="0">
                  <a:solidFill>
                    <a:schemeClr val="tx1"/>
                  </a:solidFill>
                </a:rPr>
                <a:t>    </a:t>
              </a:r>
              <a:r>
                <a:rPr lang="en-IN" dirty="0" err="1">
                  <a:solidFill>
                    <a:schemeClr val="tx1"/>
                  </a:solidFill>
                </a:rPr>
                <a:t>SuitableGender</a:t>
              </a:r>
              <a:r>
                <a:rPr lang="en-IN" dirty="0">
                  <a:solidFill>
                    <a:schemeClr val="tx1"/>
                  </a:solidFill>
                </a:rPr>
                <a:t>     </a:t>
              </a:r>
              <a:r>
                <a:rPr lang="en-IN" dirty="0" err="1">
                  <a:solidFill>
                    <a:schemeClr val="tx1"/>
                  </a:solidFill>
                </a:rPr>
                <a:t>OccasionID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54517F-B29C-E6BE-13B2-E03123C0713A}"/>
                </a:ext>
              </a:extLst>
            </p:cNvPr>
            <p:cNvCxnSpPr/>
            <p:nvPr/>
          </p:nvCxnSpPr>
          <p:spPr>
            <a:xfrm>
              <a:off x="4168876" y="4729316"/>
              <a:ext cx="0" cy="363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75BDA0-25FA-D38B-3906-A9C0BD7FD4F7}"/>
                </a:ext>
              </a:extLst>
            </p:cNvPr>
            <p:cNvCxnSpPr/>
            <p:nvPr/>
          </p:nvCxnSpPr>
          <p:spPr>
            <a:xfrm>
              <a:off x="5235675" y="4729316"/>
              <a:ext cx="0" cy="363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958785-807D-EF13-ED1A-456D0A8810B7}"/>
                </a:ext>
              </a:extLst>
            </p:cNvPr>
            <p:cNvCxnSpPr/>
            <p:nvPr/>
          </p:nvCxnSpPr>
          <p:spPr>
            <a:xfrm>
              <a:off x="6528618" y="4729316"/>
              <a:ext cx="0" cy="363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584E73-A70C-EB1C-3CCF-340853F73914}"/>
                </a:ext>
              </a:extLst>
            </p:cNvPr>
            <p:cNvCxnSpPr/>
            <p:nvPr/>
          </p:nvCxnSpPr>
          <p:spPr>
            <a:xfrm>
              <a:off x="7388941" y="4729316"/>
              <a:ext cx="0" cy="363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825E2D-6E9D-265F-3C31-45F3B1FE7589}"/>
                </a:ext>
              </a:extLst>
            </p:cNvPr>
            <p:cNvCxnSpPr/>
            <p:nvPr/>
          </p:nvCxnSpPr>
          <p:spPr>
            <a:xfrm>
              <a:off x="8691715" y="4729316"/>
              <a:ext cx="0" cy="363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E10530-1BEF-1ABD-A413-742DD2496145}"/>
                </a:ext>
              </a:extLst>
            </p:cNvPr>
            <p:cNvCxnSpPr/>
            <p:nvPr/>
          </p:nvCxnSpPr>
          <p:spPr>
            <a:xfrm>
              <a:off x="10467924" y="4729316"/>
              <a:ext cx="0" cy="363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B65B4D8-F0A4-9CA3-52D0-F643E1E5996B}"/>
              </a:ext>
            </a:extLst>
          </p:cNvPr>
          <p:cNvSpPr txBox="1"/>
          <p:nvPr/>
        </p:nvSpPr>
        <p:spPr>
          <a:xfrm>
            <a:off x="7293746" y="5605702"/>
            <a:ext cx="312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OUTFIT RECOMMENDATIONS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2C02E6-6A49-994F-BE14-060F72D1A7E0}"/>
              </a:ext>
            </a:extLst>
          </p:cNvPr>
          <p:cNvGrpSpPr/>
          <p:nvPr/>
        </p:nvGrpSpPr>
        <p:grpSpPr>
          <a:xfrm>
            <a:off x="355677" y="6115296"/>
            <a:ext cx="10294361" cy="363794"/>
            <a:chOff x="1160206" y="5279923"/>
            <a:chExt cx="10294361" cy="3637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FF2FCE-F283-CB22-80BD-CD26CCD3CE1E}"/>
                </a:ext>
              </a:extLst>
            </p:cNvPr>
            <p:cNvSpPr/>
            <p:nvPr/>
          </p:nvSpPr>
          <p:spPr>
            <a:xfrm>
              <a:off x="1160206" y="5279923"/>
              <a:ext cx="10294361" cy="3637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RecommendationID   </a:t>
              </a:r>
              <a:r>
                <a:rPr lang="en-IN" dirty="0" err="1">
                  <a:solidFill>
                    <a:schemeClr val="tx1"/>
                  </a:solidFill>
                </a:rPr>
                <a:t>UserID</a:t>
              </a:r>
              <a:r>
                <a:rPr lang="en-IN" dirty="0">
                  <a:solidFill>
                    <a:schemeClr val="tx1"/>
                  </a:solidFill>
                </a:rPr>
                <a:t>   </a:t>
              </a:r>
              <a:r>
                <a:rPr lang="en-IN" dirty="0" err="1">
                  <a:solidFill>
                    <a:schemeClr val="tx1"/>
                  </a:solidFill>
                </a:rPr>
                <a:t>OccasionID</a:t>
              </a:r>
              <a:r>
                <a:rPr lang="en-IN" dirty="0">
                  <a:solidFill>
                    <a:schemeClr val="tx1"/>
                  </a:solidFill>
                </a:rPr>
                <a:t>   </a:t>
              </a:r>
              <a:r>
                <a:rPr lang="en-IN" dirty="0" err="1">
                  <a:solidFill>
                    <a:schemeClr val="tx1"/>
                  </a:solidFill>
                </a:rPr>
                <a:t>TopwearID</a:t>
              </a:r>
              <a:r>
                <a:rPr lang="en-IN" dirty="0">
                  <a:solidFill>
                    <a:schemeClr val="tx1"/>
                  </a:solidFill>
                </a:rPr>
                <a:t>   </a:t>
              </a:r>
              <a:r>
                <a:rPr lang="en-IN" dirty="0" err="1">
                  <a:solidFill>
                    <a:schemeClr val="tx1"/>
                  </a:solidFill>
                </a:rPr>
                <a:t>BottomWearID</a:t>
              </a:r>
              <a:r>
                <a:rPr lang="en-IN" dirty="0">
                  <a:solidFill>
                    <a:schemeClr val="tx1"/>
                  </a:solidFill>
                </a:rPr>
                <a:t>     </a:t>
              </a:r>
              <a:r>
                <a:rPr lang="en-IN" dirty="0" err="1">
                  <a:solidFill>
                    <a:schemeClr val="tx1"/>
                  </a:solidFill>
                </a:rPr>
                <a:t>FootwearID</a:t>
              </a:r>
              <a:r>
                <a:rPr lang="en-IN" dirty="0">
                  <a:solidFill>
                    <a:schemeClr val="tx1"/>
                  </a:solidFill>
                </a:rPr>
                <a:t>     </a:t>
              </a:r>
              <a:r>
                <a:rPr lang="en-IN" dirty="0" err="1">
                  <a:solidFill>
                    <a:schemeClr val="tx1"/>
                  </a:solidFill>
                </a:rPr>
                <a:t>AccessoryID</a:t>
              </a:r>
              <a:r>
                <a:rPr lang="en-IN" dirty="0">
                  <a:solidFill>
                    <a:schemeClr val="tx1"/>
                  </a:solidFill>
                </a:rPr>
                <a:t>     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75FD7A-2BBF-03FB-AC39-0C74CF402DA7}"/>
                </a:ext>
              </a:extLst>
            </p:cNvPr>
            <p:cNvCxnSpPr/>
            <p:nvPr/>
          </p:nvCxnSpPr>
          <p:spPr>
            <a:xfrm>
              <a:off x="3549443" y="5279923"/>
              <a:ext cx="0" cy="363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654938-0A09-4CC8-C776-8D71F8CAEF77}"/>
                </a:ext>
              </a:extLst>
            </p:cNvPr>
            <p:cNvCxnSpPr/>
            <p:nvPr/>
          </p:nvCxnSpPr>
          <p:spPr>
            <a:xfrm>
              <a:off x="4277032" y="5279923"/>
              <a:ext cx="0" cy="363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EEBE194-6D01-F18E-3D53-DC4C2DBD0A7C}"/>
                </a:ext>
              </a:extLst>
            </p:cNvPr>
            <p:cNvCxnSpPr/>
            <p:nvPr/>
          </p:nvCxnSpPr>
          <p:spPr>
            <a:xfrm>
              <a:off x="5560141" y="5279923"/>
              <a:ext cx="0" cy="363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D4AF4-7A9A-8147-B3D2-1A72B128A2A1}"/>
                </a:ext>
              </a:extLst>
            </p:cNvPr>
            <p:cNvCxnSpPr/>
            <p:nvPr/>
          </p:nvCxnSpPr>
          <p:spPr>
            <a:xfrm>
              <a:off x="6735096" y="5279923"/>
              <a:ext cx="0" cy="363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69C921A-EB88-B907-55BC-3FBF99CD832C}"/>
                </a:ext>
              </a:extLst>
            </p:cNvPr>
            <p:cNvCxnSpPr/>
            <p:nvPr/>
          </p:nvCxnSpPr>
          <p:spPr>
            <a:xfrm>
              <a:off x="8372166" y="5279923"/>
              <a:ext cx="0" cy="363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6F9426-2B9E-4A25-EEE8-3DD695D6162A}"/>
                </a:ext>
              </a:extLst>
            </p:cNvPr>
            <p:cNvCxnSpPr/>
            <p:nvPr/>
          </p:nvCxnSpPr>
          <p:spPr>
            <a:xfrm>
              <a:off x="9763431" y="5279923"/>
              <a:ext cx="0" cy="3637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FD970A6-139D-2328-95C1-3D0C3A611A46}"/>
              </a:ext>
            </a:extLst>
          </p:cNvPr>
          <p:cNvSpPr txBox="1"/>
          <p:nvPr/>
        </p:nvSpPr>
        <p:spPr>
          <a:xfrm>
            <a:off x="355677" y="560807"/>
            <a:ext cx="307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CREDENTIALS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AE2810-3A25-1396-1439-1B8D3631373D}"/>
              </a:ext>
            </a:extLst>
          </p:cNvPr>
          <p:cNvGrpSpPr/>
          <p:nvPr/>
        </p:nvGrpSpPr>
        <p:grpSpPr>
          <a:xfrm>
            <a:off x="33834" y="1112230"/>
            <a:ext cx="5468233" cy="386976"/>
            <a:chOff x="4620570" y="905686"/>
            <a:chExt cx="5468233" cy="38697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E665280-3FD6-81FA-AF2F-6D2A64F81B64}"/>
                </a:ext>
              </a:extLst>
            </p:cNvPr>
            <p:cNvSpPr/>
            <p:nvPr/>
          </p:nvSpPr>
          <p:spPr>
            <a:xfrm>
              <a:off x="4620570" y="915308"/>
              <a:ext cx="5468233" cy="368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CredentialID</a:t>
              </a:r>
              <a:r>
                <a:rPr lang="en-IN" dirty="0">
                  <a:solidFill>
                    <a:schemeClr val="tx1"/>
                  </a:solidFill>
                </a:rPr>
                <a:t>   </a:t>
              </a:r>
              <a:r>
                <a:rPr lang="en-IN" dirty="0" err="1">
                  <a:solidFill>
                    <a:schemeClr val="tx1"/>
                  </a:solidFill>
                </a:rPr>
                <a:t>UserID</a:t>
              </a:r>
              <a:r>
                <a:rPr lang="en-IN" dirty="0">
                  <a:solidFill>
                    <a:schemeClr val="tx1"/>
                  </a:solidFill>
                </a:rPr>
                <a:t>    </a:t>
              </a:r>
              <a:r>
                <a:rPr lang="en-IN" dirty="0" err="1">
                  <a:solidFill>
                    <a:schemeClr val="tx1"/>
                  </a:solidFill>
                </a:rPr>
                <a:t>FullName</a:t>
              </a:r>
              <a:r>
                <a:rPr lang="en-IN" dirty="0">
                  <a:solidFill>
                    <a:schemeClr val="tx1"/>
                  </a:solidFill>
                </a:rPr>
                <a:t>     Email     Password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4D2850-EBE4-AADA-93ED-189C1A893915}"/>
                </a:ext>
              </a:extLst>
            </p:cNvPr>
            <p:cNvCxnSpPr/>
            <p:nvPr/>
          </p:nvCxnSpPr>
          <p:spPr>
            <a:xfrm>
              <a:off x="6023444" y="924232"/>
              <a:ext cx="0" cy="36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F37526-305E-D872-AC58-037C6536DD28}"/>
                </a:ext>
              </a:extLst>
            </p:cNvPr>
            <p:cNvCxnSpPr>
              <a:cxnSpLocks/>
            </p:cNvCxnSpPr>
            <p:nvPr/>
          </p:nvCxnSpPr>
          <p:spPr>
            <a:xfrm>
              <a:off x="6912404" y="915308"/>
              <a:ext cx="0" cy="3684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094215-B9E5-6F11-324E-3F1467061222}"/>
                </a:ext>
              </a:extLst>
            </p:cNvPr>
            <p:cNvCxnSpPr>
              <a:cxnSpLocks/>
            </p:cNvCxnSpPr>
            <p:nvPr/>
          </p:nvCxnSpPr>
          <p:spPr>
            <a:xfrm>
              <a:off x="8059239" y="924232"/>
              <a:ext cx="0" cy="3684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882C97-A073-A301-F8F6-925093CA2FFC}"/>
                </a:ext>
              </a:extLst>
            </p:cNvPr>
            <p:cNvCxnSpPr>
              <a:cxnSpLocks/>
            </p:cNvCxnSpPr>
            <p:nvPr/>
          </p:nvCxnSpPr>
          <p:spPr>
            <a:xfrm>
              <a:off x="8882215" y="905686"/>
              <a:ext cx="0" cy="3684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8409C9F-FC61-4041-54C3-1DCBBEE55254}"/>
              </a:ext>
            </a:extLst>
          </p:cNvPr>
          <p:cNvCxnSpPr>
            <a:cxnSpLocks/>
          </p:cNvCxnSpPr>
          <p:nvPr/>
        </p:nvCxnSpPr>
        <p:spPr>
          <a:xfrm>
            <a:off x="8131277" y="2505720"/>
            <a:ext cx="0" cy="59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D49C8DC-7A58-D141-4E2C-899B24B399D4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6330405" y="3286617"/>
            <a:ext cx="2151730" cy="5582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FD225B9-10F7-D2AF-52D0-AD9821299E8D}"/>
              </a:ext>
            </a:extLst>
          </p:cNvPr>
          <p:cNvCxnSpPr/>
          <p:nvPr/>
        </p:nvCxnSpPr>
        <p:spPr>
          <a:xfrm rot="16200000" flipH="1">
            <a:off x="406724" y="3603332"/>
            <a:ext cx="3609575" cy="141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967CBD5-910F-BFB3-2A9A-4ADF3729B371}"/>
              </a:ext>
            </a:extLst>
          </p:cNvPr>
          <p:cNvCxnSpPr/>
          <p:nvPr/>
        </p:nvCxnSpPr>
        <p:spPr>
          <a:xfrm>
            <a:off x="9438968" y="1484331"/>
            <a:ext cx="0" cy="651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A043BA0-BAE0-AF2F-B850-394A6E396C0A}"/>
              </a:ext>
            </a:extLst>
          </p:cNvPr>
          <p:cNvCxnSpPr/>
          <p:nvPr/>
        </p:nvCxnSpPr>
        <p:spPr>
          <a:xfrm rot="16200000" flipH="1">
            <a:off x="9440517" y="2267045"/>
            <a:ext cx="3150070" cy="15928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A39268CE-79AD-9A2D-164B-23E8B38988D6}"/>
              </a:ext>
            </a:extLst>
          </p:cNvPr>
          <p:cNvCxnSpPr>
            <a:cxnSpLocks/>
          </p:cNvCxnSpPr>
          <p:nvPr/>
        </p:nvCxnSpPr>
        <p:spPr>
          <a:xfrm rot="5400000">
            <a:off x="1013868" y="1559785"/>
            <a:ext cx="634342" cy="5186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6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 Acharya</dc:creator>
  <cp:lastModifiedBy>Akanksha Acharya</cp:lastModifiedBy>
  <cp:revision>1</cp:revision>
  <dcterms:created xsi:type="dcterms:W3CDTF">2025-05-04T04:41:01Z</dcterms:created>
  <dcterms:modified xsi:type="dcterms:W3CDTF">2025-05-04T05:56:43Z</dcterms:modified>
</cp:coreProperties>
</file>