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AF940-E063-4B41-A580-9D412D2F1177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16F2-9DC8-46DD-8DC3-38973476E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1AAA-04F9-4141-9569-24AB767B353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D546-41E9-4904-972A-38A7C5A1D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52648"/>
          <a:stretch>
            <a:fillRect/>
          </a:stretch>
        </p:blipFill>
        <p:spPr bwMode="auto">
          <a:xfrm>
            <a:off x="304800" y="280957"/>
            <a:ext cx="4419600" cy="159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65000"/>
          <a:stretch>
            <a:fillRect/>
          </a:stretch>
        </p:blipFill>
        <p:spPr bwMode="auto">
          <a:xfrm>
            <a:off x="304800" y="5181600"/>
            <a:ext cx="4419600" cy="117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64667" b="22000"/>
          <a:stretch>
            <a:fillRect/>
          </a:stretch>
        </p:blipFill>
        <p:spPr bwMode="auto">
          <a:xfrm>
            <a:off x="304800" y="1828800"/>
            <a:ext cx="4419600" cy="85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67073" t="4751" r="29268" b="80996"/>
          <a:stretch>
            <a:fillRect/>
          </a:stretch>
        </p:blipFill>
        <p:spPr bwMode="auto">
          <a:xfrm>
            <a:off x="3592551" y="1300411"/>
            <a:ext cx="179658" cy="53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85366" t="6335" r="4878" b="77828"/>
          <a:stretch>
            <a:fillRect/>
          </a:stretch>
        </p:blipFill>
        <p:spPr bwMode="auto">
          <a:xfrm>
            <a:off x="3754244" y="1353785"/>
            <a:ext cx="485078" cy="60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 t="64667" b="22000"/>
          <a:stretch>
            <a:fillRect/>
          </a:stretch>
        </p:blipFill>
        <p:spPr bwMode="auto">
          <a:xfrm>
            <a:off x="304800" y="2667000"/>
            <a:ext cx="4419600" cy="85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 t="64667" b="22000"/>
          <a:stretch>
            <a:fillRect/>
          </a:stretch>
        </p:blipFill>
        <p:spPr bwMode="auto">
          <a:xfrm>
            <a:off x="304800" y="3505200"/>
            <a:ext cx="4419600" cy="85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t="64667" b="22000"/>
          <a:stretch>
            <a:fillRect/>
          </a:stretch>
        </p:blipFill>
        <p:spPr bwMode="auto">
          <a:xfrm>
            <a:off x="304800" y="4343400"/>
            <a:ext cx="4419600" cy="85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0000" t="12000" r="14375" b="14000"/>
          <a:stretch>
            <a:fillRect/>
          </a:stretch>
        </p:blipFill>
        <p:spPr bwMode="auto">
          <a:xfrm>
            <a:off x="450413" y="2057400"/>
            <a:ext cx="4045387" cy="247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47244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haroni" pitchFamily="2" charset="-79"/>
                <a:cs typeface="Aharoni" pitchFamily="2" charset="-79"/>
              </a:rPr>
              <a:t>Cultivating Food Entrepreneurs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 cstate="print"/>
          <a:srcRect l="14527" t="18844" r="12890" b="58672"/>
          <a:stretch>
            <a:fillRect/>
          </a:stretch>
        </p:blipFill>
        <p:spPr bwMode="auto">
          <a:xfrm>
            <a:off x="152400" y="15240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2" cstate="print"/>
          <a:srcRect l="73225" t="23341" r="14152" b="67666"/>
          <a:stretch>
            <a:fillRect/>
          </a:stretch>
        </p:blipFill>
        <p:spPr bwMode="auto">
          <a:xfrm>
            <a:off x="4572000" y="1752600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2" cstate="print"/>
          <a:srcRect l="73225" t="23341" r="14152" b="67666"/>
          <a:stretch>
            <a:fillRect/>
          </a:stretch>
        </p:blipFill>
        <p:spPr bwMode="auto">
          <a:xfrm>
            <a:off x="5867400" y="1752600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0000" t="62142" r="14375" b="14000"/>
          <a:stretch>
            <a:fillRect/>
          </a:stretch>
        </p:blipFill>
        <p:spPr bwMode="auto">
          <a:xfrm rot="16200000">
            <a:off x="7820167" y="2333767"/>
            <a:ext cx="1447800" cy="28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2" cstate="print"/>
          <a:srcRect l="39773" t="20643" r="58965" b="72162"/>
          <a:stretch>
            <a:fillRect/>
          </a:stretch>
        </p:blipFill>
        <p:spPr bwMode="auto">
          <a:xfrm>
            <a:off x="3505200" y="2667000"/>
            <a:ext cx="15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2" cstate="print"/>
          <a:srcRect l="46085" t="20643" r="49497" b="72162"/>
          <a:stretch>
            <a:fillRect/>
          </a:stretch>
        </p:blipFill>
        <p:spPr bwMode="auto">
          <a:xfrm>
            <a:off x="3581400" y="26670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24</a:t>
            </a:r>
            <a:r>
              <a:rPr kumimoji="0" lang="en-US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26</a:t>
            </a:r>
            <a:r>
              <a:rPr kumimoji="0" lang="en-US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25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shottwell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to treat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Treat 24</a:t>
            </a:r>
            <a:r>
              <a:rPr kumimoji="0" lang="en-US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26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All of Garfield park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Kaye</dc:creator>
  <cp:lastModifiedBy>Kaye</cp:lastModifiedBy>
  <cp:revision>12</cp:revision>
  <dcterms:created xsi:type="dcterms:W3CDTF">2010-03-27T23:58:37Z</dcterms:created>
  <dcterms:modified xsi:type="dcterms:W3CDTF">2010-04-09T23:37:45Z</dcterms:modified>
</cp:coreProperties>
</file>