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22"/>
  </p:notesMasterIdLst>
  <p:handoutMasterIdLst>
    <p:handoutMasterId r:id="rId23"/>
  </p:handoutMasterIdLst>
  <p:sldIdLst>
    <p:sldId id="256" r:id="rId5"/>
    <p:sldId id="313" r:id="rId6"/>
    <p:sldId id="322" r:id="rId7"/>
    <p:sldId id="323" r:id="rId8"/>
    <p:sldId id="326" r:id="rId9"/>
    <p:sldId id="327" r:id="rId10"/>
    <p:sldId id="338" r:id="rId11"/>
    <p:sldId id="339" r:id="rId12"/>
    <p:sldId id="340" r:id="rId13"/>
    <p:sldId id="328" r:id="rId14"/>
    <p:sldId id="329" r:id="rId15"/>
    <p:sldId id="330" r:id="rId16"/>
    <p:sldId id="333" r:id="rId17"/>
    <p:sldId id="331" r:id="rId18"/>
    <p:sldId id="334" r:id="rId19"/>
    <p:sldId id="337" r:id="rId20"/>
    <p:sldId id="33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660" autoAdjust="0"/>
  </p:normalViewPr>
  <p:slideViewPr>
    <p:cSldViewPr snapToGrid="0">
      <p:cViewPr varScale="1">
        <p:scale>
          <a:sx n="60" d="100"/>
          <a:sy n="60" d="100"/>
        </p:scale>
        <p:origin x="832" y="48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24295-2A19-4A7F-A3A4-E45E73BB674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8ADF1E-02E9-4B06-8E15-7F094E93359E}">
      <dgm:prSet/>
      <dgm:spPr/>
      <dgm:t>
        <a:bodyPr/>
        <a:lstStyle/>
        <a:p>
          <a:r>
            <a:rPr lang="en-US"/>
            <a:t>The expense tracker project emerged from the need to address common inefficiencies and challenges faced by organizations in managing employee expenses.</a:t>
          </a:r>
        </a:p>
      </dgm:t>
    </dgm:pt>
    <dgm:pt modelId="{BC9CF7DC-BC0B-4F2A-8800-B1ACAE55ECE4}" type="parTrans" cxnId="{2F01C98E-4D04-4390-92DC-25759ABF141B}">
      <dgm:prSet/>
      <dgm:spPr/>
      <dgm:t>
        <a:bodyPr/>
        <a:lstStyle/>
        <a:p>
          <a:endParaRPr lang="en-US"/>
        </a:p>
      </dgm:t>
    </dgm:pt>
    <dgm:pt modelId="{AC205F4A-1E93-431A-A92D-EEA863F00AE6}" type="sibTrans" cxnId="{2F01C98E-4D04-4390-92DC-25759ABF141B}">
      <dgm:prSet/>
      <dgm:spPr/>
      <dgm:t>
        <a:bodyPr/>
        <a:lstStyle/>
        <a:p>
          <a:endParaRPr lang="en-US"/>
        </a:p>
      </dgm:t>
    </dgm:pt>
    <dgm:pt modelId="{1E14AC73-3AEF-4025-AF4D-FBAF39B8AD29}">
      <dgm:prSet/>
      <dgm:spPr/>
      <dgm:t>
        <a:bodyPr/>
        <a:lstStyle/>
        <a:p>
          <a:r>
            <a:rPr lang="en-US"/>
            <a:t>Traditional expense management methods are not only time-consuming but also prone to human errors, leading to delays, inaccuracies, and frustration among employees and managers.</a:t>
          </a:r>
        </a:p>
      </dgm:t>
    </dgm:pt>
    <dgm:pt modelId="{EB05D6C5-9F3D-4824-A08F-6302A3932589}" type="parTrans" cxnId="{B526A025-6FF7-4F47-9FBA-79DFE1F16828}">
      <dgm:prSet/>
      <dgm:spPr/>
      <dgm:t>
        <a:bodyPr/>
        <a:lstStyle/>
        <a:p>
          <a:endParaRPr lang="en-US"/>
        </a:p>
      </dgm:t>
    </dgm:pt>
    <dgm:pt modelId="{80BD04E7-3EC2-4451-ACA0-056CE299297C}" type="sibTrans" cxnId="{B526A025-6FF7-4F47-9FBA-79DFE1F16828}">
      <dgm:prSet/>
      <dgm:spPr/>
      <dgm:t>
        <a:bodyPr/>
        <a:lstStyle/>
        <a:p>
          <a:endParaRPr lang="en-US"/>
        </a:p>
      </dgm:t>
    </dgm:pt>
    <dgm:pt modelId="{3376EA26-0757-48B6-B212-52D14C4E1E34}">
      <dgm:prSet/>
      <dgm:spPr/>
      <dgm:t>
        <a:bodyPr/>
        <a:lstStyle/>
        <a:p>
          <a:r>
            <a:rPr lang="en-US"/>
            <a:t>This project aimed to create a user-friendly platform that would simplify the workflow for both employees and managers, ensuring that expense tracking became a seamless and efficient activity.</a:t>
          </a:r>
        </a:p>
      </dgm:t>
    </dgm:pt>
    <dgm:pt modelId="{337A0179-A296-4F51-9466-5A5C3016BAEF}" type="parTrans" cxnId="{74B7785D-7D69-4E4C-A6A4-3C20A0AFE17C}">
      <dgm:prSet/>
      <dgm:spPr/>
      <dgm:t>
        <a:bodyPr/>
        <a:lstStyle/>
        <a:p>
          <a:endParaRPr lang="en-US"/>
        </a:p>
      </dgm:t>
    </dgm:pt>
    <dgm:pt modelId="{71D379BC-7434-41A8-A751-24DE2F7F1ABB}" type="sibTrans" cxnId="{74B7785D-7D69-4E4C-A6A4-3C20A0AFE17C}">
      <dgm:prSet/>
      <dgm:spPr/>
      <dgm:t>
        <a:bodyPr/>
        <a:lstStyle/>
        <a:p>
          <a:endParaRPr lang="en-US"/>
        </a:p>
      </dgm:t>
    </dgm:pt>
    <dgm:pt modelId="{E6C632AE-4A8B-4E9F-9177-DE9289B4745F}" type="pres">
      <dgm:prSet presAssocID="{EBC24295-2A19-4A7F-A3A4-E45E73BB6746}" presName="linear" presStyleCnt="0">
        <dgm:presLayoutVars>
          <dgm:animLvl val="lvl"/>
          <dgm:resizeHandles val="exact"/>
        </dgm:presLayoutVars>
      </dgm:prSet>
      <dgm:spPr/>
    </dgm:pt>
    <dgm:pt modelId="{4D25CEB0-9317-4D75-A623-500E56123F6B}" type="pres">
      <dgm:prSet presAssocID="{C08ADF1E-02E9-4B06-8E15-7F094E93359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C460DFD-04E6-4060-AB5C-9A3C6C5A23D0}" type="pres">
      <dgm:prSet presAssocID="{AC205F4A-1E93-431A-A92D-EEA863F00AE6}" presName="spacer" presStyleCnt="0"/>
      <dgm:spPr/>
    </dgm:pt>
    <dgm:pt modelId="{5A2A765B-E37C-42B1-B5BA-79985F025FC2}" type="pres">
      <dgm:prSet presAssocID="{1E14AC73-3AEF-4025-AF4D-FBAF39B8AD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A28756-FB69-4525-9F4D-1BC01638589E}" type="pres">
      <dgm:prSet presAssocID="{80BD04E7-3EC2-4451-ACA0-056CE299297C}" presName="spacer" presStyleCnt="0"/>
      <dgm:spPr/>
    </dgm:pt>
    <dgm:pt modelId="{63112AB3-DF4D-4AB2-BE7B-15CBB943645D}" type="pres">
      <dgm:prSet presAssocID="{3376EA26-0757-48B6-B212-52D14C4E1E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AF5A21A-F94A-4FD2-AB34-609D4993725D}" type="presOf" srcId="{C08ADF1E-02E9-4B06-8E15-7F094E93359E}" destId="{4D25CEB0-9317-4D75-A623-500E56123F6B}" srcOrd="0" destOrd="0" presId="urn:microsoft.com/office/officeart/2005/8/layout/vList2"/>
    <dgm:cxn modelId="{B526A025-6FF7-4F47-9FBA-79DFE1F16828}" srcId="{EBC24295-2A19-4A7F-A3A4-E45E73BB6746}" destId="{1E14AC73-3AEF-4025-AF4D-FBAF39B8AD29}" srcOrd="1" destOrd="0" parTransId="{EB05D6C5-9F3D-4824-A08F-6302A3932589}" sibTransId="{80BD04E7-3EC2-4451-ACA0-056CE299297C}"/>
    <dgm:cxn modelId="{90450439-1DC0-425A-9B23-7494D6E8557C}" type="presOf" srcId="{EBC24295-2A19-4A7F-A3A4-E45E73BB6746}" destId="{E6C632AE-4A8B-4E9F-9177-DE9289B4745F}" srcOrd="0" destOrd="0" presId="urn:microsoft.com/office/officeart/2005/8/layout/vList2"/>
    <dgm:cxn modelId="{74B7785D-7D69-4E4C-A6A4-3C20A0AFE17C}" srcId="{EBC24295-2A19-4A7F-A3A4-E45E73BB6746}" destId="{3376EA26-0757-48B6-B212-52D14C4E1E34}" srcOrd="2" destOrd="0" parTransId="{337A0179-A296-4F51-9466-5A5C3016BAEF}" sibTransId="{71D379BC-7434-41A8-A751-24DE2F7F1ABB}"/>
    <dgm:cxn modelId="{2F01C98E-4D04-4390-92DC-25759ABF141B}" srcId="{EBC24295-2A19-4A7F-A3A4-E45E73BB6746}" destId="{C08ADF1E-02E9-4B06-8E15-7F094E93359E}" srcOrd="0" destOrd="0" parTransId="{BC9CF7DC-BC0B-4F2A-8800-B1ACAE55ECE4}" sibTransId="{AC205F4A-1E93-431A-A92D-EEA863F00AE6}"/>
    <dgm:cxn modelId="{F37DC5DE-83A9-43FD-8F6B-F11060211519}" type="presOf" srcId="{1E14AC73-3AEF-4025-AF4D-FBAF39B8AD29}" destId="{5A2A765B-E37C-42B1-B5BA-79985F025FC2}" srcOrd="0" destOrd="0" presId="urn:microsoft.com/office/officeart/2005/8/layout/vList2"/>
    <dgm:cxn modelId="{2A9942F5-C538-462B-9B54-CDC40C1D9C3D}" type="presOf" srcId="{3376EA26-0757-48B6-B212-52D14C4E1E34}" destId="{63112AB3-DF4D-4AB2-BE7B-15CBB943645D}" srcOrd="0" destOrd="0" presId="urn:microsoft.com/office/officeart/2005/8/layout/vList2"/>
    <dgm:cxn modelId="{7AF73B90-F47F-42A6-A8E2-27EBD07406C8}" type="presParOf" srcId="{E6C632AE-4A8B-4E9F-9177-DE9289B4745F}" destId="{4D25CEB0-9317-4D75-A623-500E56123F6B}" srcOrd="0" destOrd="0" presId="urn:microsoft.com/office/officeart/2005/8/layout/vList2"/>
    <dgm:cxn modelId="{FEEFF993-36E9-472C-9B7B-A38AFB9939C9}" type="presParOf" srcId="{E6C632AE-4A8B-4E9F-9177-DE9289B4745F}" destId="{7C460DFD-04E6-4060-AB5C-9A3C6C5A23D0}" srcOrd="1" destOrd="0" presId="urn:microsoft.com/office/officeart/2005/8/layout/vList2"/>
    <dgm:cxn modelId="{0F194AB6-3EBB-4251-A023-7CCDC87CA4A0}" type="presParOf" srcId="{E6C632AE-4A8B-4E9F-9177-DE9289B4745F}" destId="{5A2A765B-E37C-42B1-B5BA-79985F025FC2}" srcOrd="2" destOrd="0" presId="urn:microsoft.com/office/officeart/2005/8/layout/vList2"/>
    <dgm:cxn modelId="{BCAEE014-2B7C-422D-BDC4-262696AD823F}" type="presParOf" srcId="{E6C632AE-4A8B-4E9F-9177-DE9289B4745F}" destId="{1EA28756-FB69-4525-9F4D-1BC01638589E}" srcOrd="3" destOrd="0" presId="urn:microsoft.com/office/officeart/2005/8/layout/vList2"/>
    <dgm:cxn modelId="{2A7FDC62-C8C3-49CD-9898-B39CCFBEA848}" type="presParOf" srcId="{E6C632AE-4A8B-4E9F-9177-DE9289B4745F}" destId="{63112AB3-DF4D-4AB2-BE7B-15CBB94364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7CA1F2-E959-4CAA-ACDA-E8CAE97CCF6D}" type="doc">
      <dgm:prSet loTypeId="urn:microsoft.com/office/officeart/2005/8/layout/process5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C56D511-5800-44B2-9E66-86FCBCCF841D}">
      <dgm:prSet/>
      <dgm:spPr/>
      <dgm:t>
        <a:bodyPr/>
        <a:lstStyle/>
        <a:p>
          <a:r>
            <a:rPr lang="en-US" dirty="0"/>
            <a:t>User Interface Layer (Employee dashboard, manager dashboard, login/registration screen)</a:t>
          </a:r>
        </a:p>
      </dgm:t>
    </dgm:pt>
    <dgm:pt modelId="{0B81475C-6836-4DB7-B8B0-45D0DF2A81A1}" type="parTrans" cxnId="{EAB67B46-C89D-4A32-9351-49CFC1CAE12C}">
      <dgm:prSet/>
      <dgm:spPr/>
      <dgm:t>
        <a:bodyPr/>
        <a:lstStyle/>
        <a:p>
          <a:endParaRPr lang="en-US"/>
        </a:p>
      </dgm:t>
    </dgm:pt>
    <dgm:pt modelId="{96A660A9-B09F-4F8E-B8E6-061D92BD16C2}" type="sibTrans" cxnId="{EAB67B46-C89D-4A32-9351-49CFC1CAE12C}">
      <dgm:prSet/>
      <dgm:spPr/>
      <dgm:t>
        <a:bodyPr/>
        <a:lstStyle/>
        <a:p>
          <a:endParaRPr lang="en-US"/>
        </a:p>
      </dgm:t>
    </dgm:pt>
    <dgm:pt modelId="{E71F3136-F7DB-4F8C-8AC8-EE285EDC625F}">
      <dgm:prSet/>
      <dgm:spPr/>
      <dgm:t>
        <a:bodyPr/>
        <a:lstStyle/>
        <a:p>
          <a:r>
            <a:rPr lang="en-US" dirty="0"/>
            <a:t>Application Logic Layer (Expense management module, approval workflow module, authentication module)</a:t>
          </a:r>
        </a:p>
      </dgm:t>
    </dgm:pt>
    <dgm:pt modelId="{56E95828-830A-4DA9-953A-B2463B621E61}" type="parTrans" cxnId="{2D5AE55A-99FC-4B39-AA7B-6D4AF42B4D9F}">
      <dgm:prSet/>
      <dgm:spPr/>
      <dgm:t>
        <a:bodyPr/>
        <a:lstStyle/>
        <a:p>
          <a:endParaRPr lang="en-US"/>
        </a:p>
      </dgm:t>
    </dgm:pt>
    <dgm:pt modelId="{8F08053B-98CE-4D2B-8BE2-00083190BF71}" type="sibTrans" cxnId="{2D5AE55A-99FC-4B39-AA7B-6D4AF42B4D9F}">
      <dgm:prSet/>
      <dgm:spPr/>
      <dgm:t>
        <a:bodyPr/>
        <a:lstStyle/>
        <a:p>
          <a:endParaRPr lang="en-US"/>
        </a:p>
      </dgm:t>
    </dgm:pt>
    <dgm:pt modelId="{71F98F9B-1D45-460A-8C71-EADF51B8BF01}">
      <dgm:prSet/>
      <dgm:spPr/>
      <dgm:t>
        <a:bodyPr/>
        <a:lstStyle/>
        <a:p>
          <a:r>
            <a:rPr lang="en-US" dirty="0"/>
            <a:t>Data Access Layer (To manage interaction between application logic and the database)</a:t>
          </a:r>
        </a:p>
      </dgm:t>
    </dgm:pt>
    <dgm:pt modelId="{93B53D39-C5B9-4315-8748-D01452145F16}" type="parTrans" cxnId="{487356E9-3AFF-4951-886D-36DC82A95E9A}">
      <dgm:prSet/>
      <dgm:spPr/>
      <dgm:t>
        <a:bodyPr/>
        <a:lstStyle/>
        <a:p>
          <a:endParaRPr lang="en-US"/>
        </a:p>
      </dgm:t>
    </dgm:pt>
    <dgm:pt modelId="{4B028BFE-D5A0-4737-9C24-54EF9927795E}" type="sibTrans" cxnId="{487356E9-3AFF-4951-886D-36DC82A95E9A}">
      <dgm:prSet/>
      <dgm:spPr/>
      <dgm:t>
        <a:bodyPr/>
        <a:lstStyle/>
        <a:p>
          <a:endParaRPr lang="en-US"/>
        </a:p>
      </dgm:t>
    </dgm:pt>
    <dgm:pt modelId="{6AC58F80-5189-4181-B89E-0CA57D880042}">
      <dgm:prSet/>
      <dgm:spPr/>
      <dgm:t>
        <a:bodyPr/>
        <a:lstStyle/>
        <a:p>
          <a:r>
            <a:rPr lang="en-US" dirty="0"/>
            <a:t>Database Layer (Expense records table, user records table, role and permissions table)</a:t>
          </a:r>
        </a:p>
      </dgm:t>
    </dgm:pt>
    <dgm:pt modelId="{D9FFC784-7839-4011-B413-41B0D10C68DC}" type="parTrans" cxnId="{24BC940B-4386-49BC-8BA4-A34674FF68DD}">
      <dgm:prSet/>
      <dgm:spPr/>
      <dgm:t>
        <a:bodyPr/>
        <a:lstStyle/>
        <a:p>
          <a:endParaRPr lang="en-US"/>
        </a:p>
      </dgm:t>
    </dgm:pt>
    <dgm:pt modelId="{2673CBFA-37ED-45D4-B774-4E10A1CECF19}" type="sibTrans" cxnId="{24BC940B-4386-49BC-8BA4-A34674FF68DD}">
      <dgm:prSet/>
      <dgm:spPr/>
      <dgm:t>
        <a:bodyPr/>
        <a:lstStyle/>
        <a:p>
          <a:endParaRPr lang="en-US"/>
        </a:p>
      </dgm:t>
    </dgm:pt>
    <dgm:pt modelId="{72A8D79C-BA03-4532-B5EE-03F0DF7F9628}" type="pres">
      <dgm:prSet presAssocID="{C87CA1F2-E959-4CAA-ACDA-E8CAE97CCF6D}" presName="diagram" presStyleCnt="0">
        <dgm:presLayoutVars>
          <dgm:dir/>
          <dgm:resizeHandles val="exact"/>
        </dgm:presLayoutVars>
      </dgm:prSet>
      <dgm:spPr/>
    </dgm:pt>
    <dgm:pt modelId="{BCF2D650-A8D8-4E9A-989F-1765C00E1F17}" type="pres">
      <dgm:prSet presAssocID="{FC56D511-5800-44B2-9E66-86FCBCCF841D}" presName="node" presStyleLbl="node1" presStyleIdx="0" presStyleCnt="4">
        <dgm:presLayoutVars>
          <dgm:bulletEnabled val="1"/>
        </dgm:presLayoutVars>
      </dgm:prSet>
      <dgm:spPr/>
    </dgm:pt>
    <dgm:pt modelId="{85B8462D-04D9-4154-9945-DC07A042877E}" type="pres">
      <dgm:prSet presAssocID="{96A660A9-B09F-4F8E-B8E6-061D92BD16C2}" presName="sibTrans" presStyleLbl="sibTrans2D1" presStyleIdx="0" presStyleCnt="3"/>
      <dgm:spPr/>
    </dgm:pt>
    <dgm:pt modelId="{A49345E1-58BF-4BA3-9CD1-5269901FF652}" type="pres">
      <dgm:prSet presAssocID="{96A660A9-B09F-4F8E-B8E6-061D92BD16C2}" presName="connectorText" presStyleLbl="sibTrans2D1" presStyleIdx="0" presStyleCnt="3"/>
      <dgm:spPr/>
    </dgm:pt>
    <dgm:pt modelId="{B8705198-C21C-4483-A8A4-48FC022765EF}" type="pres">
      <dgm:prSet presAssocID="{E71F3136-F7DB-4F8C-8AC8-EE285EDC625F}" presName="node" presStyleLbl="node1" presStyleIdx="1" presStyleCnt="4">
        <dgm:presLayoutVars>
          <dgm:bulletEnabled val="1"/>
        </dgm:presLayoutVars>
      </dgm:prSet>
      <dgm:spPr/>
    </dgm:pt>
    <dgm:pt modelId="{EA277554-DA60-4ABB-945C-431CF533F76C}" type="pres">
      <dgm:prSet presAssocID="{8F08053B-98CE-4D2B-8BE2-00083190BF71}" presName="sibTrans" presStyleLbl="sibTrans2D1" presStyleIdx="1" presStyleCnt="3"/>
      <dgm:spPr/>
    </dgm:pt>
    <dgm:pt modelId="{EE8DA03A-F4C3-4DE2-8C71-C25561659CBF}" type="pres">
      <dgm:prSet presAssocID="{8F08053B-98CE-4D2B-8BE2-00083190BF71}" presName="connectorText" presStyleLbl="sibTrans2D1" presStyleIdx="1" presStyleCnt="3"/>
      <dgm:spPr/>
    </dgm:pt>
    <dgm:pt modelId="{08E32053-295C-4F1C-9143-627FB0755CE5}" type="pres">
      <dgm:prSet presAssocID="{71F98F9B-1D45-460A-8C71-EADF51B8BF01}" presName="node" presStyleLbl="node1" presStyleIdx="2" presStyleCnt="4">
        <dgm:presLayoutVars>
          <dgm:bulletEnabled val="1"/>
        </dgm:presLayoutVars>
      </dgm:prSet>
      <dgm:spPr/>
    </dgm:pt>
    <dgm:pt modelId="{0FF5C80A-F053-47C7-AF36-3B27DD270706}" type="pres">
      <dgm:prSet presAssocID="{4B028BFE-D5A0-4737-9C24-54EF9927795E}" presName="sibTrans" presStyleLbl="sibTrans2D1" presStyleIdx="2" presStyleCnt="3"/>
      <dgm:spPr/>
    </dgm:pt>
    <dgm:pt modelId="{FAC3097A-C5E5-4D64-B866-00671825B8B3}" type="pres">
      <dgm:prSet presAssocID="{4B028BFE-D5A0-4737-9C24-54EF9927795E}" presName="connectorText" presStyleLbl="sibTrans2D1" presStyleIdx="2" presStyleCnt="3"/>
      <dgm:spPr/>
    </dgm:pt>
    <dgm:pt modelId="{D798B4CF-E8E4-4C73-BE4B-71CE5FABDE55}" type="pres">
      <dgm:prSet presAssocID="{6AC58F80-5189-4181-B89E-0CA57D880042}" presName="node" presStyleLbl="node1" presStyleIdx="3" presStyleCnt="4">
        <dgm:presLayoutVars>
          <dgm:bulletEnabled val="1"/>
        </dgm:presLayoutVars>
      </dgm:prSet>
      <dgm:spPr/>
    </dgm:pt>
  </dgm:ptLst>
  <dgm:cxnLst>
    <dgm:cxn modelId="{9BBCC609-9506-434B-8EC1-BBD0C3CFB475}" type="presOf" srcId="{96A660A9-B09F-4F8E-B8E6-061D92BD16C2}" destId="{85B8462D-04D9-4154-9945-DC07A042877E}" srcOrd="0" destOrd="0" presId="urn:microsoft.com/office/officeart/2005/8/layout/process5"/>
    <dgm:cxn modelId="{24BC940B-4386-49BC-8BA4-A34674FF68DD}" srcId="{C87CA1F2-E959-4CAA-ACDA-E8CAE97CCF6D}" destId="{6AC58F80-5189-4181-B89E-0CA57D880042}" srcOrd="3" destOrd="0" parTransId="{D9FFC784-7839-4011-B413-41B0D10C68DC}" sibTransId="{2673CBFA-37ED-45D4-B774-4E10A1CECF19}"/>
    <dgm:cxn modelId="{F7F6C93F-F354-4F28-9DB9-7CF56B173E4E}" type="presOf" srcId="{8F08053B-98CE-4D2B-8BE2-00083190BF71}" destId="{EE8DA03A-F4C3-4DE2-8C71-C25561659CBF}" srcOrd="1" destOrd="0" presId="urn:microsoft.com/office/officeart/2005/8/layout/process5"/>
    <dgm:cxn modelId="{1B8DC841-9088-43E8-B085-91848A7D1801}" type="presOf" srcId="{C87CA1F2-E959-4CAA-ACDA-E8CAE97CCF6D}" destId="{72A8D79C-BA03-4532-B5EE-03F0DF7F9628}" srcOrd="0" destOrd="0" presId="urn:microsoft.com/office/officeart/2005/8/layout/process5"/>
    <dgm:cxn modelId="{27846D44-F478-4112-80B4-117EB6554646}" type="presOf" srcId="{FC56D511-5800-44B2-9E66-86FCBCCF841D}" destId="{BCF2D650-A8D8-4E9A-989F-1765C00E1F17}" srcOrd="0" destOrd="0" presId="urn:microsoft.com/office/officeart/2005/8/layout/process5"/>
    <dgm:cxn modelId="{EAB67B46-C89D-4A32-9351-49CFC1CAE12C}" srcId="{C87CA1F2-E959-4CAA-ACDA-E8CAE97CCF6D}" destId="{FC56D511-5800-44B2-9E66-86FCBCCF841D}" srcOrd="0" destOrd="0" parTransId="{0B81475C-6836-4DB7-B8B0-45D0DF2A81A1}" sibTransId="{96A660A9-B09F-4F8E-B8E6-061D92BD16C2}"/>
    <dgm:cxn modelId="{8E846B75-A599-47D1-BAEC-D6E99CB06F11}" type="presOf" srcId="{4B028BFE-D5A0-4737-9C24-54EF9927795E}" destId="{FAC3097A-C5E5-4D64-B866-00671825B8B3}" srcOrd="1" destOrd="0" presId="urn:microsoft.com/office/officeart/2005/8/layout/process5"/>
    <dgm:cxn modelId="{60E55655-3B9C-49FD-A901-5D9397BBA693}" type="presOf" srcId="{6AC58F80-5189-4181-B89E-0CA57D880042}" destId="{D798B4CF-E8E4-4C73-BE4B-71CE5FABDE55}" srcOrd="0" destOrd="0" presId="urn:microsoft.com/office/officeart/2005/8/layout/process5"/>
    <dgm:cxn modelId="{999C5D79-9FF3-4D02-A92E-6F5EE85C4004}" type="presOf" srcId="{96A660A9-B09F-4F8E-B8E6-061D92BD16C2}" destId="{A49345E1-58BF-4BA3-9CD1-5269901FF652}" srcOrd="1" destOrd="0" presId="urn:microsoft.com/office/officeart/2005/8/layout/process5"/>
    <dgm:cxn modelId="{2D5AE55A-99FC-4B39-AA7B-6D4AF42B4D9F}" srcId="{C87CA1F2-E959-4CAA-ACDA-E8CAE97CCF6D}" destId="{E71F3136-F7DB-4F8C-8AC8-EE285EDC625F}" srcOrd="1" destOrd="0" parTransId="{56E95828-830A-4DA9-953A-B2463B621E61}" sibTransId="{8F08053B-98CE-4D2B-8BE2-00083190BF71}"/>
    <dgm:cxn modelId="{50B4D6A1-5E1F-46EC-9781-B84CEE987115}" type="presOf" srcId="{8F08053B-98CE-4D2B-8BE2-00083190BF71}" destId="{EA277554-DA60-4ABB-945C-431CF533F76C}" srcOrd="0" destOrd="0" presId="urn:microsoft.com/office/officeart/2005/8/layout/process5"/>
    <dgm:cxn modelId="{2CB4CEB2-89F3-4D16-866F-2CE355EA1C05}" type="presOf" srcId="{4B028BFE-D5A0-4737-9C24-54EF9927795E}" destId="{0FF5C80A-F053-47C7-AF36-3B27DD270706}" srcOrd="0" destOrd="0" presId="urn:microsoft.com/office/officeart/2005/8/layout/process5"/>
    <dgm:cxn modelId="{7F9B21CD-C876-42C4-86D9-D0623DA03DF2}" type="presOf" srcId="{E71F3136-F7DB-4F8C-8AC8-EE285EDC625F}" destId="{B8705198-C21C-4483-A8A4-48FC022765EF}" srcOrd="0" destOrd="0" presId="urn:microsoft.com/office/officeart/2005/8/layout/process5"/>
    <dgm:cxn modelId="{487356E9-3AFF-4951-886D-36DC82A95E9A}" srcId="{C87CA1F2-E959-4CAA-ACDA-E8CAE97CCF6D}" destId="{71F98F9B-1D45-460A-8C71-EADF51B8BF01}" srcOrd="2" destOrd="0" parTransId="{93B53D39-C5B9-4315-8748-D01452145F16}" sibTransId="{4B028BFE-D5A0-4737-9C24-54EF9927795E}"/>
    <dgm:cxn modelId="{141CC1E9-E0F2-421F-A25D-C660B88D97DB}" type="presOf" srcId="{71F98F9B-1D45-460A-8C71-EADF51B8BF01}" destId="{08E32053-295C-4F1C-9143-627FB0755CE5}" srcOrd="0" destOrd="0" presId="urn:microsoft.com/office/officeart/2005/8/layout/process5"/>
    <dgm:cxn modelId="{71E331AA-1059-46C3-AA51-87EE65090396}" type="presParOf" srcId="{72A8D79C-BA03-4532-B5EE-03F0DF7F9628}" destId="{BCF2D650-A8D8-4E9A-989F-1765C00E1F17}" srcOrd="0" destOrd="0" presId="urn:microsoft.com/office/officeart/2005/8/layout/process5"/>
    <dgm:cxn modelId="{879D8AD7-E251-48DB-B17F-EE4E1B621254}" type="presParOf" srcId="{72A8D79C-BA03-4532-B5EE-03F0DF7F9628}" destId="{85B8462D-04D9-4154-9945-DC07A042877E}" srcOrd="1" destOrd="0" presId="urn:microsoft.com/office/officeart/2005/8/layout/process5"/>
    <dgm:cxn modelId="{6DCF2CD6-BF9D-435C-9772-CF5DAB88F2FD}" type="presParOf" srcId="{85B8462D-04D9-4154-9945-DC07A042877E}" destId="{A49345E1-58BF-4BA3-9CD1-5269901FF652}" srcOrd="0" destOrd="0" presId="urn:microsoft.com/office/officeart/2005/8/layout/process5"/>
    <dgm:cxn modelId="{534D054D-D367-4A7F-BECF-ECD560407FC7}" type="presParOf" srcId="{72A8D79C-BA03-4532-B5EE-03F0DF7F9628}" destId="{B8705198-C21C-4483-A8A4-48FC022765EF}" srcOrd="2" destOrd="0" presId="urn:microsoft.com/office/officeart/2005/8/layout/process5"/>
    <dgm:cxn modelId="{1E35CEEA-782A-4931-831D-231ADCCA1807}" type="presParOf" srcId="{72A8D79C-BA03-4532-B5EE-03F0DF7F9628}" destId="{EA277554-DA60-4ABB-945C-431CF533F76C}" srcOrd="3" destOrd="0" presId="urn:microsoft.com/office/officeart/2005/8/layout/process5"/>
    <dgm:cxn modelId="{87471299-E9C0-467A-9874-5B69418EF40B}" type="presParOf" srcId="{EA277554-DA60-4ABB-945C-431CF533F76C}" destId="{EE8DA03A-F4C3-4DE2-8C71-C25561659CBF}" srcOrd="0" destOrd="0" presId="urn:microsoft.com/office/officeart/2005/8/layout/process5"/>
    <dgm:cxn modelId="{78366F3B-5681-4C09-BB97-EF7F0B0769C5}" type="presParOf" srcId="{72A8D79C-BA03-4532-B5EE-03F0DF7F9628}" destId="{08E32053-295C-4F1C-9143-627FB0755CE5}" srcOrd="4" destOrd="0" presId="urn:microsoft.com/office/officeart/2005/8/layout/process5"/>
    <dgm:cxn modelId="{03DC2884-053B-48E9-94B6-6CC65FD0FB00}" type="presParOf" srcId="{72A8D79C-BA03-4532-B5EE-03F0DF7F9628}" destId="{0FF5C80A-F053-47C7-AF36-3B27DD270706}" srcOrd="5" destOrd="0" presId="urn:microsoft.com/office/officeart/2005/8/layout/process5"/>
    <dgm:cxn modelId="{B8227E0A-A562-44E2-AF92-F67AA222B4F4}" type="presParOf" srcId="{0FF5C80A-F053-47C7-AF36-3B27DD270706}" destId="{FAC3097A-C5E5-4D64-B866-00671825B8B3}" srcOrd="0" destOrd="0" presId="urn:microsoft.com/office/officeart/2005/8/layout/process5"/>
    <dgm:cxn modelId="{9550CF63-8C1C-4EFE-A148-7C2809EF75A1}" type="presParOf" srcId="{72A8D79C-BA03-4532-B5EE-03F0DF7F9628}" destId="{D798B4CF-E8E4-4C73-BE4B-71CE5FABDE55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65A9E9-CD58-4D62-9920-4897657A60F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5FF4C0-306C-4E47-8C54-FED925EB04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ASP.NET Core Web API</a:t>
          </a:r>
        </a:p>
      </dgm:t>
    </dgm:pt>
    <dgm:pt modelId="{7F57036D-2E85-4BAC-A7B7-A40BE63976D3}" type="parTrans" cxnId="{B2F0A6EE-1214-4138-B1D7-D248DD056241}">
      <dgm:prSet/>
      <dgm:spPr/>
      <dgm:t>
        <a:bodyPr/>
        <a:lstStyle/>
        <a:p>
          <a:endParaRPr lang="en-US"/>
        </a:p>
      </dgm:t>
    </dgm:pt>
    <dgm:pt modelId="{FB1EFB56-B28D-4658-9A6E-750AD3EAC1D6}" type="sibTrans" cxnId="{B2F0A6EE-1214-4138-B1D7-D248DD0562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50B931-A55F-4495-BDBA-A8889B9FE1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SQL Server Management Studio </a:t>
          </a:r>
        </a:p>
      </dgm:t>
    </dgm:pt>
    <dgm:pt modelId="{0D11DE38-9BFF-4391-B1A3-C09261F670F2}" type="parTrans" cxnId="{52B56AF1-DEB5-4250-B7FE-EB75112924BE}">
      <dgm:prSet/>
      <dgm:spPr/>
      <dgm:t>
        <a:bodyPr/>
        <a:lstStyle/>
        <a:p>
          <a:endParaRPr lang="en-US"/>
        </a:p>
      </dgm:t>
    </dgm:pt>
    <dgm:pt modelId="{39272097-8AAD-4111-8FA6-0CC64CD0B451}" type="sibTrans" cxnId="{52B56AF1-DEB5-4250-B7FE-EB75112924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63AD1F-4153-4085-90D6-53FC279EB8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React </a:t>
          </a:r>
        </a:p>
      </dgm:t>
    </dgm:pt>
    <dgm:pt modelId="{6DE46DAB-E352-4FC6-99D7-FF87D278A377}" type="parTrans" cxnId="{3B076976-D4C6-4D94-A6EE-FBCFD712726E}">
      <dgm:prSet/>
      <dgm:spPr/>
      <dgm:t>
        <a:bodyPr/>
        <a:lstStyle/>
        <a:p>
          <a:endParaRPr lang="en-US"/>
        </a:p>
      </dgm:t>
    </dgm:pt>
    <dgm:pt modelId="{A8E25DEB-573E-4618-8173-0C9DE5410433}" type="sibTrans" cxnId="{3B076976-D4C6-4D94-A6EE-FBCFD71272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6AA30F-2EB6-474E-A2A5-A03D11625E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 Studio Code</a:t>
          </a:r>
        </a:p>
      </dgm:t>
    </dgm:pt>
    <dgm:pt modelId="{FAED3018-8426-4DF4-908A-930EA256A302}" type="parTrans" cxnId="{AB5CF59F-8E11-4471-977D-678EE03C1022}">
      <dgm:prSet/>
      <dgm:spPr/>
      <dgm:t>
        <a:bodyPr/>
        <a:lstStyle/>
        <a:p>
          <a:endParaRPr lang="en-US"/>
        </a:p>
      </dgm:t>
    </dgm:pt>
    <dgm:pt modelId="{88D5C0FF-6748-4503-8A1A-E9E5DA4DFA2B}" type="sibTrans" cxnId="{AB5CF59F-8E11-4471-977D-678EE03C10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A32EAE-850D-44A1-953E-8DD1982A6C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 Studio</a:t>
          </a:r>
        </a:p>
      </dgm:t>
    </dgm:pt>
    <dgm:pt modelId="{19954C08-112C-4D65-81B5-4BFB72E1C2F0}" type="parTrans" cxnId="{9536323D-05DD-4772-A5BA-BD720B78EB57}">
      <dgm:prSet/>
      <dgm:spPr/>
      <dgm:t>
        <a:bodyPr/>
        <a:lstStyle/>
        <a:p>
          <a:endParaRPr lang="en-US"/>
        </a:p>
      </dgm:t>
    </dgm:pt>
    <dgm:pt modelId="{606FBB08-2BE1-4A6F-AAE4-169D53665498}" type="sibTrans" cxnId="{9536323D-05DD-4772-A5BA-BD720B78EB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F56F59-D3A1-40D9-9546-7CE0298BF0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Postman</a:t>
          </a:r>
        </a:p>
      </dgm:t>
    </dgm:pt>
    <dgm:pt modelId="{918CEFC4-EA28-4B7A-BB68-AF8B3B005A0A}" type="parTrans" cxnId="{7B8ECD66-AE29-4263-A05B-ACA33E083BB6}">
      <dgm:prSet/>
      <dgm:spPr/>
      <dgm:t>
        <a:bodyPr/>
        <a:lstStyle/>
        <a:p>
          <a:endParaRPr lang="en-US"/>
        </a:p>
      </dgm:t>
    </dgm:pt>
    <dgm:pt modelId="{CDD1636E-A0D2-42F9-B1C9-CA1521224194}" type="sibTrans" cxnId="{7B8ECD66-AE29-4263-A05B-ACA33E083BB6}">
      <dgm:prSet/>
      <dgm:spPr/>
      <dgm:t>
        <a:bodyPr/>
        <a:lstStyle/>
        <a:p>
          <a:endParaRPr lang="en-US"/>
        </a:p>
      </dgm:t>
    </dgm:pt>
    <dgm:pt modelId="{C4DEC92C-E3EC-4D69-9092-D9079F89773C}" type="pres">
      <dgm:prSet presAssocID="{0765A9E9-CD58-4D62-9920-4897657A60FA}" presName="root" presStyleCnt="0">
        <dgm:presLayoutVars>
          <dgm:dir/>
          <dgm:resizeHandles val="exact"/>
        </dgm:presLayoutVars>
      </dgm:prSet>
      <dgm:spPr/>
    </dgm:pt>
    <dgm:pt modelId="{4E940C11-3598-4339-B3BA-165984259CE3}" type="pres">
      <dgm:prSet presAssocID="{0765A9E9-CD58-4D62-9920-4897657A60FA}" presName="container" presStyleCnt="0">
        <dgm:presLayoutVars>
          <dgm:dir/>
          <dgm:resizeHandles val="exact"/>
        </dgm:presLayoutVars>
      </dgm:prSet>
      <dgm:spPr/>
    </dgm:pt>
    <dgm:pt modelId="{426C9B30-8279-4EC7-86B8-3D0BF11A0813}" type="pres">
      <dgm:prSet presAssocID="{5C5FF4C0-306C-4E47-8C54-FED925EB045B}" presName="compNode" presStyleCnt="0"/>
      <dgm:spPr/>
    </dgm:pt>
    <dgm:pt modelId="{5519B6F0-6E11-4A9B-856C-C3EDA0154164}" type="pres">
      <dgm:prSet presAssocID="{5C5FF4C0-306C-4E47-8C54-FED925EB045B}" presName="iconBgRect" presStyleLbl="bgShp" presStyleIdx="0" presStyleCnt="6"/>
      <dgm:spPr/>
    </dgm:pt>
    <dgm:pt modelId="{6FC6BDDC-84B4-4076-A48A-8D825D0079AF}" type="pres">
      <dgm:prSet presAssocID="{5C5FF4C0-306C-4E47-8C54-FED925EB045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265F0D3-2D7E-4EBC-9042-F3D3DDD220C7}" type="pres">
      <dgm:prSet presAssocID="{5C5FF4C0-306C-4E47-8C54-FED925EB045B}" presName="spaceRect" presStyleCnt="0"/>
      <dgm:spPr/>
    </dgm:pt>
    <dgm:pt modelId="{C80ACA63-3F45-4D0B-B084-28A289620562}" type="pres">
      <dgm:prSet presAssocID="{5C5FF4C0-306C-4E47-8C54-FED925EB045B}" presName="textRect" presStyleLbl="revTx" presStyleIdx="0" presStyleCnt="6">
        <dgm:presLayoutVars>
          <dgm:chMax val="1"/>
          <dgm:chPref val="1"/>
        </dgm:presLayoutVars>
      </dgm:prSet>
      <dgm:spPr/>
    </dgm:pt>
    <dgm:pt modelId="{3A5EC532-B9CC-4CAC-962F-65F2A49D262C}" type="pres">
      <dgm:prSet presAssocID="{FB1EFB56-B28D-4658-9A6E-750AD3EAC1D6}" presName="sibTrans" presStyleLbl="sibTrans2D1" presStyleIdx="0" presStyleCnt="0"/>
      <dgm:spPr/>
    </dgm:pt>
    <dgm:pt modelId="{D75C9B49-84C9-4683-9ED9-CBBCF09EA2FD}" type="pres">
      <dgm:prSet presAssocID="{6650B931-A55F-4495-BDBA-A8889B9FE189}" presName="compNode" presStyleCnt="0"/>
      <dgm:spPr/>
    </dgm:pt>
    <dgm:pt modelId="{D285EBE7-453D-4234-8405-AC61D6C49E32}" type="pres">
      <dgm:prSet presAssocID="{6650B931-A55F-4495-BDBA-A8889B9FE189}" presName="iconBgRect" presStyleLbl="bgShp" presStyleIdx="1" presStyleCnt="6"/>
      <dgm:spPr/>
    </dgm:pt>
    <dgm:pt modelId="{48BB342C-E5E4-4357-9628-F64B56B26B07}" type="pres">
      <dgm:prSet presAssocID="{6650B931-A55F-4495-BDBA-A8889B9FE18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DC185C3-9B9D-4A47-85D4-BCDA2EA51C54}" type="pres">
      <dgm:prSet presAssocID="{6650B931-A55F-4495-BDBA-A8889B9FE189}" presName="spaceRect" presStyleCnt="0"/>
      <dgm:spPr/>
    </dgm:pt>
    <dgm:pt modelId="{21750C5B-4C70-4FC2-B074-C73A2C3753CF}" type="pres">
      <dgm:prSet presAssocID="{6650B931-A55F-4495-BDBA-A8889B9FE189}" presName="textRect" presStyleLbl="revTx" presStyleIdx="1" presStyleCnt="6">
        <dgm:presLayoutVars>
          <dgm:chMax val="1"/>
          <dgm:chPref val="1"/>
        </dgm:presLayoutVars>
      </dgm:prSet>
      <dgm:spPr/>
    </dgm:pt>
    <dgm:pt modelId="{8D0717C1-3D43-494B-A7CA-C444682C345D}" type="pres">
      <dgm:prSet presAssocID="{39272097-8AAD-4111-8FA6-0CC64CD0B451}" presName="sibTrans" presStyleLbl="sibTrans2D1" presStyleIdx="0" presStyleCnt="0"/>
      <dgm:spPr/>
    </dgm:pt>
    <dgm:pt modelId="{BE3C9E46-6A6C-4E67-AE70-3353308C965C}" type="pres">
      <dgm:prSet presAssocID="{A863AD1F-4153-4085-90D6-53FC279EB878}" presName="compNode" presStyleCnt="0"/>
      <dgm:spPr/>
    </dgm:pt>
    <dgm:pt modelId="{2349270C-F6C7-454D-9213-32DF4C6C6399}" type="pres">
      <dgm:prSet presAssocID="{A863AD1F-4153-4085-90D6-53FC279EB878}" presName="iconBgRect" presStyleLbl="bgShp" presStyleIdx="2" presStyleCnt="6"/>
      <dgm:spPr/>
    </dgm:pt>
    <dgm:pt modelId="{F8CF6479-7530-4DA6-A89D-200848EED4F8}" type="pres">
      <dgm:prSet presAssocID="{A863AD1F-4153-4085-90D6-53FC279EB87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5ACF516-8C25-419B-8710-252951A69AD1}" type="pres">
      <dgm:prSet presAssocID="{A863AD1F-4153-4085-90D6-53FC279EB878}" presName="spaceRect" presStyleCnt="0"/>
      <dgm:spPr/>
    </dgm:pt>
    <dgm:pt modelId="{AE1ABD3F-83AD-480D-A798-5ACCB4CD56E7}" type="pres">
      <dgm:prSet presAssocID="{A863AD1F-4153-4085-90D6-53FC279EB878}" presName="textRect" presStyleLbl="revTx" presStyleIdx="2" presStyleCnt="6">
        <dgm:presLayoutVars>
          <dgm:chMax val="1"/>
          <dgm:chPref val="1"/>
        </dgm:presLayoutVars>
      </dgm:prSet>
      <dgm:spPr/>
    </dgm:pt>
    <dgm:pt modelId="{CB9C0656-D86D-4F5F-9A70-31D026E94E98}" type="pres">
      <dgm:prSet presAssocID="{A8E25DEB-573E-4618-8173-0C9DE5410433}" presName="sibTrans" presStyleLbl="sibTrans2D1" presStyleIdx="0" presStyleCnt="0"/>
      <dgm:spPr/>
    </dgm:pt>
    <dgm:pt modelId="{A452DE01-4614-4076-89E1-38D77A28137D}" type="pres">
      <dgm:prSet presAssocID="{726AA30F-2EB6-474E-A2A5-A03D11625EE5}" presName="compNode" presStyleCnt="0"/>
      <dgm:spPr/>
    </dgm:pt>
    <dgm:pt modelId="{E9E7059F-844D-4CC8-8D78-6394ECB3CCC0}" type="pres">
      <dgm:prSet presAssocID="{726AA30F-2EB6-474E-A2A5-A03D11625EE5}" presName="iconBgRect" presStyleLbl="bgShp" presStyleIdx="3" presStyleCnt="6"/>
      <dgm:spPr/>
    </dgm:pt>
    <dgm:pt modelId="{B61ECC48-EFA2-4D6C-BA19-17A6D24D5659}" type="pres">
      <dgm:prSet presAssocID="{726AA30F-2EB6-474E-A2A5-A03D11625EE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DD81F91-B35B-4F41-9E59-D0658FFB3BB5}" type="pres">
      <dgm:prSet presAssocID="{726AA30F-2EB6-474E-A2A5-A03D11625EE5}" presName="spaceRect" presStyleCnt="0"/>
      <dgm:spPr/>
    </dgm:pt>
    <dgm:pt modelId="{8479FA1D-0B0E-4B40-86D0-641E7E06F2F1}" type="pres">
      <dgm:prSet presAssocID="{726AA30F-2EB6-474E-A2A5-A03D11625EE5}" presName="textRect" presStyleLbl="revTx" presStyleIdx="3" presStyleCnt="6">
        <dgm:presLayoutVars>
          <dgm:chMax val="1"/>
          <dgm:chPref val="1"/>
        </dgm:presLayoutVars>
      </dgm:prSet>
      <dgm:spPr/>
    </dgm:pt>
    <dgm:pt modelId="{28E7D4A9-C8D4-4F65-B461-295FC33E3150}" type="pres">
      <dgm:prSet presAssocID="{88D5C0FF-6748-4503-8A1A-E9E5DA4DFA2B}" presName="sibTrans" presStyleLbl="sibTrans2D1" presStyleIdx="0" presStyleCnt="0"/>
      <dgm:spPr/>
    </dgm:pt>
    <dgm:pt modelId="{600BE6D5-A2DC-44CA-A850-A992B9A747F5}" type="pres">
      <dgm:prSet presAssocID="{7AA32EAE-850D-44A1-953E-8DD1982A6C86}" presName="compNode" presStyleCnt="0"/>
      <dgm:spPr/>
    </dgm:pt>
    <dgm:pt modelId="{91D59978-3A44-417E-A9F0-08A58AEEF50D}" type="pres">
      <dgm:prSet presAssocID="{7AA32EAE-850D-44A1-953E-8DD1982A6C86}" presName="iconBgRect" presStyleLbl="bgShp" presStyleIdx="4" presStyleCnt="6"/>
      <dgm:spPr/>
    </dgm:pt>
    <dgm:pt modelId="{54E5D432-9579-47F5-9C79-BEC0DD249552}" type="pres">
      <dgm:prSet presAssocID="{7AA32EAE-850D-44A1-953E-8DD1982A6C8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AE63DEAC-E48B-4936-916A-116FC35E0716}" type="pres">
      <dgm:prSet presAssocID="{7AA32EAE-850D-44A1-953E-8DD1982A6C86}" presName="spaceRect" presStyleCnt="0"/>
      <dgm:spPr/>
    </dgm:pt>
    <dgm:pt modelId="{9AE0C305-8617-41E1-812B-3263E484282F}" type="pres">
      <dgm:prSet presAssocID="{7AA32EAE-850D-44A1-953E-8DD1982A6C86}" presName="textRect" presStyleLbl="revTx" presStyleIdx="4" presStyleCnt="6">
        <dgm:presLayoutVars>
          <dgm:chMax val="1"/>
          <dgm:chPref val="1"/>
        </dgm:presLayoutVars>
      </dgm:prSet>
      <dgm:spPr/>
    </dgm:pt>
    <dgm:pt modelId="{C1C1B9EC-BA04-4479-887F-7FF0168C13C7}" type="pres">
      <dgm:prSet presAssocID="{606FBB08-2BE1-4A6F-AAE4-169D53665498}" presName="sibTrans" presStyleLbl="sibTrans2D1" presStyleIdx="0" presStyleCnt="0"/>
      <dgm:spPr/>
    </dgm:pt>
    <dgm:pt modelId="{EC68B890-264D-4020-ADC0-DE863A9CC786}" type="pres">
      <dgm:prSet presAssocID="{ABF56F59-D3A1-40D9-9546-7CE0298BF0E5}" presName="compNode" presStyleCnt="0"/>
      <dgm:spPr/>
    </dgm:pt>
    <dgm:pt modelId="{1EFD212E-28AF-49B9-8BFE-D7B0578110C4}" type="pres">
      <dgm:prSet presAssocID="{ABF56F59-D3A1-40D9-9546-7CE0298BF0E5}" presName="iconBgRect" presStyleLbl="bgShp" presStyleIdx="5" presStyleCnt="6"/>
      <dgm:spPr/>
    </dgm:pt>
    <dgm:pt modelId="{B6F2427D-1D90-4F5C-AF55-16306D94FCEB}" type="pres">
      <dgm:prSet presAssocID="{ABF56F59-D3A1-40D9-9546-7CE0298BF0E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96D283E-D501-4946-AFD5-0BB06073CBF3}" type="pres">
      <dgm:prSet presAssocID="{ABF56F59-D3A1-40D9-9546-7CE0298BF0E5}" presName="spaceRect" presStyleCnt="0"/>
      <dgm:spPr/>
    </dgm:pt>
    <dgm:pt modelId="{9CD2477C-F61F-4D28-B623-D850D1DA056A}" type="pres">
      <dgm:prSet presAssocID="{ABF56F59-D3A1-40D9-9546-7CE0298BF0E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F986A0B-DB6B-4737-8B6A-1564C6FE2DED}" type="presOf" srcId="{A8E25DEB-573E-4618-8173-0C9DE5410433}" destId="{CB9C0656-D86D-4F5F-9A70-31D026E94E98}" srcOrd="0" destOrd="0" presId="urn:microsoft.com/office/officeart/2018/2/layout/IconCircleList"/>
    <dgm:cxn modelId="{5E1D2620-D503-4DDE-9FE1-BDF306EEF2F0}" type="presOf" srcId="{88D5C0FF-6748-4503-8A1A-E9E5DA4DFA2B}" destId="{28E7D4A9-C8D4-4F65-B461-295FC33E3150}" srcOrd="0" destOrd="0" presId="urn:microsoft.com/office/officeart/2018/2/layout/IconCircleList"/>
    <dgm:cxn modelId="{845E472A-4D09-4BB6-AE9F-EB5ECF0FD212}" type="presOf" srcId="{0765A9E9-CD58-4D62-9920-4897657A60FA}" destId="{C4DEC92C-E3EC-4D69-9092-D9079F89773C}" srcOrd="0" destOrd="0" presId="urn:microsoft.com/office/officeart/2018/2/layout/IconCircleList"/>
    <dgm:cxn modelId="{A3512236-7BE9-4C63-ABE1-7D78F8877AE1}" type="presOf" srcId="{6650B931-A55F-4495-BDBA-A8889B9FE189}" destId="{21750C5B-4C70-4FC2-B074-C73A2C3753CF}" srcOrd="0" destOrd="0" presId="urn:microsoft.com/office/officeart/2018/2/layout/IconCircleList"/>
    <dgm:cxn modelId="{96E36439-2701-4B83-8DE1-D4D11509C22E}" type="presOf" srcId="{7AA32EAE-850D-44A1-953E-8DD1982A6C86}" destId="{9AE0C305-8617-41E1-812B-3263E484282F}" srcOrd="0" destOrd="0" presId="urn:microsoft.com/office/officeart/2018/2/layout/IconCircleList"/>
    <dgm:cxn modelId="{9536323D-05DD-4772-A5BA-BD720B78EB57}" srcId="{0765A9E9-CD58-4D62-9920-4897657A60FA}" destId="{7AA32EAE-850D-44A1-953E-8DD1982A6C86}" srcOrd="4" destOrd="0" parTransId="{19954C08-112C-4D65-81B5-4BFB72E1C2F0}" sibTransId="{606FBB08-2BE1-4A6F-AAE4-169D53665498}"/>
    <dgm:cxn modelId="{79C1783F-A277-4097-979E-7EEE8381BF81}" type="presOf" srcId="{39272097-8AAD-4111-8FA6-0CC64CD0B451}" destId="{8D0717C1-3D43-494B-A7CA-C444682C345D}" srcOrd="0" destOrd="0" presId="urn:microsoft.com/office/officeart/2018/2/layout/IconCircleList"/>
    <dgm:cxn modelId="{7B8ECD66-AE29-4263-A05B-ACA33E083BB6}" srcId="{0765A9E9-CD58-4D62-9920-4897657A60FA}" destId="{ABF56F59-D3A1-40D9-9546-7CE0298BF0E5}" srcOrd="5" destOrd="0" parTransId="{918CEFC4-EA28-4B7A-BB68-AF8B3B005A0A}" sibTransId="{CDD1636E-A0D2-42F9-B1C9-CA1521224194}"/>
    <dgm:cxn modelId="{3B076976-D4C6-4D94-A6EE-FBCFD712726E}" srcId="{0765A9E9-CD58-4D62-9920-4897657A60FA}" destId="{A863AD1F-4153-4085-90D6-53FC279EB878}" srcOrd="2" destOrd="0" parTransId="{6DE46DAB-E352-4FC6-99D7-FF87D278A377}" sibTransId="{A8E25DEB-573E-4618-8173-0C9DE5410433}"/>
    <dgm:cxn modelId="{06077689-23CB-403A-8CD9-BDF653DC4924}" type="presOf" srcId="{726AA30F-2EB6-474E-A2A5-A03D11625EE5}" destId="{8479FA1D-0B0E-4B40-86D0-641E7E06F2F1}" srcOrd="0" destOrd="0" presId="urn:microsoft.com/office/officeart/2018/2/layout/IconCircleList"/>
    <dgm:cxn modelId="{45197199-BFDD-4457-A725-B7703F7785A1}" type="presOf" srcId="{ABF56F59-D3A1-40D9-9546-7CE0298BF0E5}" destId="{9CD2477C-F61F-4D28-B623-D850D1DA056A}" srcOrd="0" destOrd="0" presId="urn:microsoft.com/office/officeart/2018/2/layout/IconCircleList"/>
    <dgm:cxn modelId="{AB5CF59F-8E11-4471-977D-678EE03C1022}" srcId="{0765A9E9-CD58-4D62-9920-4897657A60FA}" destId="{726AA30F-2EB6-474E-A2A5-A03D11625EE5}" srcOrd="3" destOrd="0" parTransId="{FAED3018-8426-4DF4-908A-930EA256A302}" sibTransId="{88D5C0FF-6748-4503-8A1A-E9E5DA4DFA2B}"/>
    <dgm:cxn modelId="{C0A9E5DB-DC2D-40FA-8A2B-C50BDFA14F1A}" type="presOf" srcId="{FB1EFB56-B28D-4658-9A6E-750AD3EAC1D6}" destId="{3A5EC532-B9CC-4CAC-962F-65F2A49D262C}" srcOrd="0" destOrd="0" presId="urn:microsoft.com/office/officeart/2018/2/layout/IconCircleList"/>
    <dgm:cxn modelId="{6D711EE2-BE5F-4560-9E0A-BA4638298180}" type="presOf" srcId="{A863AD1F-4153-4085-90D6-53FC279EB878}" destId="{AE1ABD3F-83AD-480D-A798-5ACCB4CD56E7}" srcOrd="0" destOrd="0" presId="urn:microsoft.com/office/officeart/2018/2/layout/IconCircleList"/>
    <dgm:cxn modelId="{B2F0A6EE-1214-4138-B1D7-D248DD056241}" srcId="{0765A9E9-CD58-4D62-9920-4897657A60FA}" destId="{5C5FF4C0-306C-4E47-8C54-FED925EB045B}" srcOrd="0" destOrd="0" parTransId="{7F57036D-2E85-4BAC-A7B7-A40BE63976D3}" sibTransId="{FB1EFB56-B28D-4658-9A6E-750AD3EAC1D6}"/>
    <dgm:cxn modelId="{52B56AF1-DEB5-4250-B7FE-EB75112924BE}" srcId="{0765A9E9-CD58-4D62-9920-4897657A60FA}" destId="{6650B931-A55F-4495-BDBA-A8889B9FE189}" srcOrd="1" destOrd="0" parTransId="{0D11DE38-9BFF-4391-B1A3-C09261F670F2}" sibTransId="{39272097-8AAD-4111-8FA6-0CC64CD0B451}"/>
    <dgm:cxn modelId="{E56931F5-D0FE-4B1E-880C-4CA5B5F4D38A}" type="presOf" srcId="{5C5FF4C0-306C-4E47-8C54-FED925EB045B}" destId="{C80ACA63-3F45-4D0B-B084-28A289620562}" srcOrd="0" destOrd="0" presId="urn:microsoft.com/office/officeart/2018/2/layout/IconCircleList"/>
    <dgm:cxn modelId="{53D340F9-63E4-465C-BA60-5F5A898B4C87}" type="presOf" srcId="{606FBB08-2BE1-4A6F-AAE4-169D53665498}" destId="{C1C1B9EC-BA04-4479-887F-7FF0168C13C7}" srcOrd="0" destOrd="0" presId="urn:microsoft.com/office/officeart/2018/2/layout/IconCircleList"/>
    <dgm:cxn modelId="{8D0D4DDC-C085-49C5-8580-28A734210FA3}" type="presParOf" srcId="{C4DEC92C-E3EC-4D69-9092-D9079F89773C}" destId="{4E940C11-3598-4339-B3BA-165984259CE3}" srcOrd="0" destOrd="0" presId="urn:microsoft.com/office/officeart/2018/2/layout/IconCircleList"/>
    <dgm:cxn modelId="{0B0A34D1-F880-435A-8A97-A75D4EB15F89}" type="presParOf" srcId="{4E940C11-3598-4339-B3BA-165984259CE3}" destId="{426C9B30-8279-4EC7-86B8-3D0BF11A0813}" srcOrd="0" destOrd="0" presId="urn:microsoft.com/office/officeart/2018/2/layout/IconCircleList"/>
    <dgm:cxn modelId="{8D975A9F-DC62-4EB9-B50F-1F24B8E513F0}" type="presParOf" srcId="{426C9B30-8279-4EC7-86B8-3D0BF11A0813}" destId="{5519B6F0-6E11-4A9B-856C-C3EDA0154164}" srcOrd="0" destOrd="0" presId="urn:microsoft.com/office/officeart/2018/2/layout/IconCircleList"/>
    <dgm:cxn modelId="{585E9145-A0DC-45B7-B621-F500FACE4A2F}" type="presParOf" srcId="{426C9B30-8279-4EC7-86B8-3D0BF11A0813}" destId="{6FC6BDDC-84B4-4076-A48A-8D825D0079AF}" srcOrd="1" destOrd="0" presId="urn:microsoft.com/office/officeart/2018/2/layout/IconCircleList"/>
    <dgm:cxn modelId="{58D1F999-082A-4C14-B79F-3601B46FDC4D}" type="presParOf" srcId="{426C9B30-8279-4EC7-86B8-3D0BF11A0813}" destId="{F265F0D3-2D7E-4EBC-9042-F3D3DDD220C7}" srcOrd="2" destOrd="0" presId="urn:microsoft.com/office/officeart/2018/2/layout/IconCircleList"/>
    <dgm:cxn modelId="{422CF9AB-A3C4-4112-B204-BF0FCEEAD9FE}" type="presParOf" srcId="{426C9B30-8279-4EC7-86B8-3D0BF11A0813}" destId="{C80ACA63-3F45-4D0B-B084-28A289620562}" srcOrd="3" destOrd="0" presId="urn:microsoft.com/office/officeart/2018/2/layout/IconCircleList"/>
    <dgm:cxn modelId="{C6677B43-8088-4040-A3CB-9E73F2EA5322}" type="presParOf" srcId="{4E940C11-3598-4339-B3BA-165984259CE3}" destId="{3A5EC532-B9CC-4CAC-962F-65F2A49D262C}" srcOrd="1" destOrd="0" presId="urn:microsoft.com/office/officeart/2018/2/layout/IconCircleList"/>
    <dgm:cxn modelId="{1B9D8621-501A-4E6C-8B71-5A890FBC432D}" type="presParOf" srcId="{4E940C11-3598-4339-B3BA-165984259CE3}" destId="{D75C9B49-84C9-4683-9ED9-CBBCF09EA2FD}" srcOrd="2" destOrd="0" presId="urn:microsoft.com/office/officeart/2018/2/layout/IconCircleList"/>
    <dgm:cxn modelId="{221588CD-DF64-4F59-9481-7FA922E39C0C}" type="presParOf" srcId="{D75C9B49-84C9-4683-9ED9-CBBCF09EA2FD}" destId="{D285EBE7-453D-4234-8405-AC61D6C49E32}" srcOrd="0" destOrd="0" presId="urn:microsoft.com/office/officeart/2018/2/layout/IconCircleList"/>
    <dgm:cxn modelId="{56B73179-AB39-4191-9EB3-BB7D21C78A9B}" type="presParOf" srcId="{D75C9B49-84C9-4683-9ED9-CBBCF09EA2FD}" destId="{48BB342C-E5E4-4357-9628-F64B56B26B07}" srcOrd="1" destOrd="0" presId="urn:microsoft.com/office/officeart/2018/2/layout/IconCircleList"/>
    <dgm:cxn modelId="{96DC2088-8294-4063-9739-B142B23E5D07}" type="presParOf" srcId="{D75C9B49-84C9-4683-9ED9-CBBCF09EA2FD}" destId="{FDC185C3-9B9D-4A47-85D4-BCDA2EA51C54}" srcOrd="2" destOrd="0" presId="urn:microsoft.com/office/officeart/2018/2/layout/IconCircleList"/>
    <dgm:cxn modelId="{35447B75-D4A4-4D70-BCFB-16F05ED79A41}" type="presParOf" srcId="{D75C9B49-84C9-4683-9ED9-CBBCF09EA2FD}" destId="{21750C5B-4C70-4FC2-B074-C73A2C3753CF}" srcOrd="3" destOrd="0" presId="urn:microsoft.com/office/officeart/2018/2/layout/IconCircleList"/>
    <dgm:cxn modelId="{C5D251FC-2EF5-4A55-A75B-F68C41A830B3}" type="presParOf" srcId="{4E940C11-3598-4339-B3BA-165984259CE3}" destId="{8D0717C1-3D43-494B-A7CA-C444682C345D}" srcOrd="3" destOrd="0" presId="urn:microsoft.com/office/officeart/2018/2/layout/IconCircleList"/>
    <dgm:cxn modelId="{476C49AF-39AE-4984-ADDF-8D38A12AFDDB}" type="presParOf" srcId="{4E940C11-3598-4339-B3BA-165984259CE3}" destId="{BE3C9E46-6A6C-4E67-AE70-3353308C965C}" srcOrd="4" destOrd="0" presId="urn:microsoft.com/office/officeart/2018/2/layout/IconCircleList"/>
    <dgm:cxn modelId="{D3729CFF-98F8-4D01-AC38-9C6938636AE0}" type="presParOf" srcId="{BE3C9E46-6A6C-4E67-AE70-3353308C965C}" destId="{2349270C-F6C7-454D-9213-32DF4C6C6399}" srcOrd="0" destOrd="0" presId="urn:microsoft.com/office/officeart/2018/2/layout/IconCircleList"/>
    <dgm:cxn modelId="{87A9AB21-89A9-4D05-AB08-63F656C22DBA}" type="presParOf" srcId="{BE3C9E46-6A6C-4E67-AE70-3353308C965C}" destId="{F8CF6479-7530-4DA6-A89D-200848EED4F8}" srcOrd="1" destOrd="0" presId="urn:microsoft.com/office/officeart/2018/2/layout/IconCircleList"/>
    <dgm:cxn modelId="{B78E16F1-67AE-47FD-BD8D-5A2994A0A2F1}" type="presParOf" srcId="{BE3C9E46-6A6C-4E67-AE70-3353308C965C}" destId="{65ACF516-8C25-419B-8710-252951A69AD1}" srcOrd="2" destOrd="0" presId="urn:microsoft.com/office/officeart/2018/2/layout/IconCircleList"/>
    <dgm:cxn modelId="{32F3E3C0-A6B8-4032-9914-7D895396AD82}" type="presParOf" srcId="{BE3C9E46-6A6C-4E67-AE70-3353308C965C}" destId="{AE1ABD3F-83AD-480D-A798-5ACCB4CD56E7}" srcOrd="3" destOrd="0" presId="urn:microsoft.com/office/officeart/2018/2/layout/IconCircleList"/>
    <dgm:cxn modelId="{B88C5A1A-67C7-47B2-B4DB-16A2C76020C1}" type="presParOf" srcId="{4E940C11-3598-4339-B3BA-165984259CE3}" destId="{CB9C0656-D86D-4F5F-9A70-31D026E94E98}" srcOrd="5" destOrd="0" presId="urn:microsoft.com/office/officeart/2018/2/layout/IconCircleList"/>
    <dgm:cxn modelId="{E5FC959D-7E23-4952-99EA-4093AE77E1A9}" type="presParOf" srcId="{4E940C11-3598-4339-B3BA-165984259CE3}" destId="{A452DE01-4614-4076-89E1-38D77A28137D}" srcOrd="6" destOrd="0" presId="urn:microsoft.com/office/officeart/2018/2/layout/IconCircleList"/>
    <dgm:cxn modelId="{9FBD6480-8218-417E-B368-C21EBB48974F}" type="presParOf" srcId="{A452DE01-4614-4076-89E1-38D77A28137D}" destId="{E9E7059F-844D-4CC8-8D78-6394ECB3CCC0}" srcOrd="0" destOrd="0" presId="urn:microsoft.com/office/officeart/2018/2/layout/IconCircleList"/>
    <dgm:cxn modelId="{EFF21478-F33C-4A7B-A238-FE8A906CEC8B}" type="presParOf" srcId="{A452DE01-4614-4076-89E1-38D77A28137D}" destId="{B61ECC48-EFA2-4D6C-BA19-17A6D24D5659}" srcOrd="1" destOrd="0" presId="urn:microsoft.com/office/officeart/2018/2/layout/IconCircleList"/>
    <dgm:cxn modelId="{C81580E6-C36F-49EA-8650-1796E0862DE7}" type="presParOf" srcId="{A452DE01-4614-4076-89E1-38D77A28137D}" destId="{3DD81F91-B35B-4F41-9E59-D0658FFB3BB5}" srcOrd="2" destOrd="0" presId="urn:microsoft.com/office/officeart/2018/2/layout/IconCircleList"/>
    <dgm:cxn modelId="{88A2F5A9-2871-43B7-9833-5B0939734A8D}" type="presParOf" srcId="{A452DE01-4614-4076-89E1-38D77A28137D}" destId="{8479FA1D-0B0E-4B40-86D0-641E7E06F2F1}" srcOrd="3" destOrd="0" presId="urn:microsoft.com/office/officeart/2018/2/layout/IconCircleList"/>
    <dgm:cxn modelId="{FB626887-1106-4BFC-94CE-0623453A7101}" type="presParOf" srcId="{4E940C11-3598-4339-B3BA-165984259CE3}" destId="{28E7D4A9-C8D4-4F65-B461-295FC33E3150}" srcOrd="7" destOrd="0" presId="urn:microsoft.com/office/officeart/2018/2/layout/IconCircleList"/>
    <dgm:cxn modelId="{EF1403AB-5930-4493-B36A-EFE18465ABF6}" type="presParOf" srcId="{4E940C11-3598-4339-B3BA-165984259CE3}" destId="{600BE6D5-A2DC-44CA-A850-A992B9A747F5}" srcOrd="8" destOrd="0" presId="urn:microsoft.com/office/officeart/2018/2/layout/IconCircleList"/>
    <dgm:cxn modelId="{8796EAFD-6F40-4AF9-AD86-BCABC07084AF}" type="presParOf" srcId="{600BE6D5-A2DC-44CA-A850-A992B9A747F5}" destId="{91D59978-3A44-417E-A9F0-08A58AEEF50D}" srcOrd="0" destOrd="0" presId="urn:microsoft.com/office/officeart/2018/2/layout/IconCircleList"/>
    <dgm:cxn modelId="{51ECB723-6CF0-40A0-A3C3-C2A636B7D1E5}" type="presParOf" srcId="{600BE6D5-A2DC-44CA-A850-A992B9A747F5}" destId="{54E5D432-9579-47F5-9C79-BEC0DD249552}" srcOrd="1" destOrd="0" presId="urn:microsoft.com/office/officeart/2018/2/layout/IconCircleList"/>
    <dgm:cxn modelId="{B52156D7-A278-41D7-BD63-B1A3DDB74E15}" type="presParOf" srcId="{600BE6D5-A2DC-44CA-A850-A992B9A747F5}" destId="{AE63DEAC-E48B-4936-916A-116FC35E0716}" srcOrd="2" destOrd="0" presId="urn:microsoft.com/office/officeart/2018/2/layout/IconCircleList"/>
    <dgm:cxn modelId="{4DF94103-959F-42E3-A5DD-B230FAAABF2F}" type="presParOf" srcId="{600BE6D5-A2DC-44CA-A850-A992B9A747F5}" destId="{9AE0C305-8617-41E1-812B-3263E484282F}" srcOrd="3" destOrd="0" presId="urn:microsoft.com/office/officeart/2018/2/layout/IconCircleList"/>
    <dgm:cxn modelId="{C1D2AED0-AAD7-4E45-BB1F-6B3B93F860FD}" type="presParOf" srcId="{4E940C11-3598-4339-B3BA-165984259CE3}" destId="{C1C1B9EC-BA04-4479-887F-7FF0168C13C7}" srcOrd="9" destOrd="0" presId="urn:microsoft.com/office/officeart/2018/2/layout/IconCircleList"/>
    <dgm:cxn modelId="{42947B90-F844-46BC-941C-67AC8F88ECF5}" type="presParOf" srcId="{4E940C11-3598-4339-B3BA-165984259CE3}" destId="{EC68B890-264D-4020-ADC0-DE863A9CC786}" srcOrd="10" destOrd="0" presId="urn:microsoft.com/office/officeart/2018/2/layout/IconCircleList"/>
    <dgm:cxn modelId="{F6D451C3-B230-48D7-AF51-DBB9A8B429FF}" type="presParOf" srcId="{EC68B890-264D-4020-ADC0-DE863A9CC786}" destId="{1EFD212E-28AF-49B9-8BFE-D7B0578110C4}" srcOrd="0" destOrd="0" presId="urn:microsoft.com/office/officeart/2018/2/layout/IconCircleList"/>
    <dgm:cxn modelId="{6FE2CB06-695E-4392-BE00-5EA37C2ED0CA}" type="presParOf" srcId="{EC68B890-264D-4020-ADC0-DE863A9CC786}" destId="{B6F2427D-1D90-4F5C-AF55-16306D94FCEB}" srcOrd="1" destOrd="0" presId="urn:microsoft.com/office/officeart/2018/2/layout/IconCircleList"/>
    <dgm:cxn modelId="{28024675-1441-4874-94C5-B609316FE602}" type="presParOf" srcId="{EC68B890-264D-4020-ADC0-DE863A9CC786}" destId="{C96D283E-D501-4946-AFD5-0BB06073CBF3}" srcOrd="2" destOrd="0" presId="urn:microsoft.com/office/officeart/2018/2/layout/IconCircleList"/>
    <dgm:cxn modelId="{8F2794CB-B1B5-418D-9BB1-15A9AF0959B7}" type="presParOf" srcId="{EC68B890-264D-4020-ADC0-DE863A9CC786}" destId="{9CD2477C-F61F-4D28-B623-D850D1DA056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CBD5AD-2EAF-4DC6-A8F1-7B36F8CEF8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188758-FD62-4ACC-8285-EF262AA766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Efficiency</a:t>
          </a:r>
        </a:p>
      </dgm:t>
    </dgm:pt>
    <dgm:pt modelId="{2C55EA81-7F3F-46A4-8783-C0E0ECC83928}" type="parTrans" cxnId="{5C2AF74B-2C88-4115-BCBD-006535DBA5F4}">
      <dgm:prSet/>
      <dgm:spPr/>
      <dgm:t>
        <a:bodyPr/>
        <a:lstStyle/>
        <a:p>
          <a:endParaRPr lang="en-US"/>
        </a:p>
      </dgm:t>
    </dgm:pt>
    <dgm:pt modelId="{6676BF5C-36F1-495F-A6D9-942264E5EA34}" type="sibTrans" cxnId="{5C2AF74B-2C88-4115-BCBD-006535DBA5F4}">
      <dgm:prSet/>
      <dgm:spPr/>
      <dgm:t>
        <a:bodyPr/>
        <a:lstStyle/>
        <a:p>
          <a:endParaRPr lang="en-US"/>
        </a:p>
      </dgm:t>
    </dgm:pt>
    <dgm:pt modelId="{1F0B6E7F-4723-42A2-B4AD-84C80E91C7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User-friendly interface</a:t>
          </a:r>
        </a:p>
      </dgm:t>
    </dgm:pt>
    <dgm:pt modelId="{B2E68D34-6FBE-48FC-A99D-AB2E5F2E8CB6}" type="parTrans" cxnId="{242D8867-0228-471D-BED3-666C1E589C62}">
      <dgm:prSet/>
      <dgm:spPr/>
      <dgm:t>
        <a:bodyPr/>
        <a:lstStyle/>
        <a:p>
          <a:endParaRPr lang="en-US"/>
        </a:p>
      </dgm:t>
    </dgm:pt>
    <dgm:pt modelId="{3E611064-77EF-4284-95BB-6F6FE7829B10}" type="sibTrans" cxnId="{242D8867-0228-471D-BED3-666C1E589C62}">
      <dgm:prSet/>
      <dgm:spPr/>
      <dgm:t>
        <a:bodyPr/>
        <a:lstStyle/>
        <a:p>
          <a:endParaRPr lang="en-US"/>
        </a:p>
      </dgm:t>
    </dgm:pt>
    <dgm:pt modelId="{6D1984D9-F413-4AAB-A143-C4CAD1DC2B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Accuracy</a:t>
          </a:r>
        </a:p>
      </dgm:t>
    </dgm:pt>
    <dgm:pt modelId="{E11A92B2-C708-410A-BD50-1A8D0D6405D7}" type="parTrans" cxnId="{E5C678A5-A44E-4566-9655-36D648222152}">
      <dgm:prSet/>
      <dgm:spPr/>
      <dgm:t>
        <a:bodyPr/>
        <a:lstStyle/>
        <a:p>
          <a:endParaRPr lang="en-US"/>
        </a:p>
      </dgm:t>
    </dgm:pt>
    <dgm:pt modelId="{C8382277-F963-4EB8-A89C-3D569E04CB0A}" type="sibTrans" cxnId="{E5C678A5-A44E-4566-9655-36D648222152}">
      <dgm:prSet/>
      <dgm:spPr/>
      <dgm:t>
        <a:bodyPr/>
        <a:lstStyle/>
        <a:p>
          <a:endParaRPr lang="en-US"/>
        </a:p>
      </dgm:t>
    </dgm:pt>
    <dgm:pt modelId="{D4CFAB1B-0F65-4F1E-A16B-99247DF392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</a:t>
          </a:r>
        </a:p>
      </dgm:t>
    </dgm:pt>
    <dgm:pt modelId="{6758D4A7-6BE9-432C-BA40-1EFA641079B1}" type="parTrans" cxnId="{05C9FDC2-B2CC-4121-9275-465C15DDE30C}">
      <dgm:prSet/>
      <dgm:spPr/>
      <dgm:t>
        <a:bodyPr/>
        <a:lstStyle/>
        <a:p>
          <a:endParaRPr lang="en-US"/>
        </a:p>
      </dgm:t>
    </dgm:pt>
    <dgm:pt modelId="{284DDE37-BFFC-4C22-90C1-C7CA050E3827}" type="sibTrans" cxnId="{05C9FDC2-B2CC-4121-9275-465C15DDE30C}">
      <dgm:prSet/>
      <dgm:spPr/>
      <dgm:t>
        <a:bodyPr/>
        <a:lstStyle/>
        <a:p>
          <a:endParaRPr lang="en-US"/>
        </a:p>
      </dgm:t>
    </dgm:pt>
    <dgm:pt modelId="{34EEC331-A301-4FBF-B175-70CFF2E8B7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Transparency</a:t>
          </a:r>
        </a:p>
      </dgm:t>
    </dgm:pt>
    <dgm:pt modelId="{AF231F54-8C3A-4200-A42E-82580E245365}" type="parTrans" cxnId="{701FD2B9-A279-44D9-A987-78B6277DEF9D}">
      <dgm:prSet/>
      <dgm:spPr/>
      <dgm:t>
        <a:bodyPr/>
        <a:lstStyle/>
        <a:p>
          <a:endParaRPr lang="en-US"/>
        </a:p>
      </dgm:t>
    </dgm:pt>
    <dgm:pt modelId="{CDCD4BAA-9319-44A3-BF60-E89FF14DB270}" type="sibTrans" cxnId="{701FD2B9-A279-44D9-A987-78B6277DEF9D}">
      <dgm:prSet/>
      <dgm:spPr/>
      <dgm:t>
        <a:bodyPr/>
        <a:lstStyle/>
        <a:p>
          <a:endParaRPr lang="en-US"/>
        </a:p>
      </dgm:t>
    </dgm:pt>
    <dgm:pt modelId="{B6220428-9224-4EB4-9A77-5793AC7DAECD}" type="pres">
      <dgm:prSet presAssocID="{C5CBD5AD-2EAF-4DC6-A8F1-7B36F8CEF84C}" presName="root" presStyleCnt="0">
        <dgm:presLayoutVars>
          <dgm:dir/>
          <dgm:resizeHandles val="exact"/>
        </dgm:presLayoutVars>
      </dgm:prSet>
      <dgm:spPr/>
    </dgm:pt>
    <dgm:pt modelId="{8A6011E0-A8F2-44CE-9906-010FB2E37351}" type="pres">
      <dgm:prSet presAssocID="{4D188758-FD62-4ACC-8285-EF262AA766C4}" presName="compNode" presStyleCnt="0"/>
      <dgm:spPr/>
    </dgm:pt>
    <dgm:pt modelId="{346C0A9D-0D83-4890-AF34-14EC22CBD772}" type="pres">
      <dgm:prSet presAssocID="{4D188758-FD62-4ACC-8285-EF262AA766C4}" presName="bgRect" presStyleLbl="bgShp" presStyleIdx="0" presStyleCnt="5"/>
      <dgm:spPr/>
    </dgm:pt>
    <dgm:pt modelId="{F5E177EE-4CAA-4EEB-891A-212515FC288F}" type="pres">
      <dgm:prSet presAssocID="{4D188758-FD62-4ACC-8285-EF262AA766C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AAD7094-C05A-4446-ABE5-CA014059D614}" type="pres">
      <dgm:prSet presAssocID="{4D188758-FD62-4ACC-8285-EF262AA766C4}" presName="spaceRect" presStyleCnt="0"/>
      <dgm:spPr/>
    </dgm:pt>
    <dgm:pt modelId="{03AE9F3E-0FB2-4D5A-8A48-42DB09E91124}" type="pres">
      <dgm:prSet presAssocID="{4D188758-FD62-4ACC-8285-EF262AA766C4}" presName="parTx" presStyleLbl="revTx" presStyleIdx="0" presStyleCnt="5">
        <dgm:presLayoutVars>
          <dgm:chMax val="0"/>
          <dgm:chPref val="0"/>
        </dgm:presLayoutVars>
      </dgm:prSet>
      <dgm:spPr/>
    </dgm:pt>
    <dgm:pt modelId="{37A7232F-282B-42EB-80C1-D9CDD1C5A264}" type="pres">
      <dgm:prSet presAssocID="{6676BF5C-36F1-495F-A6D9-942264E5EA34}" presName="sibTrans" presStyleCnt="0"/>
      <dgm:spPr/>
    </dgm:pt>
    <dgm:pt modelId="{FBDD23FB-CF18-4046-8482-942F8EE74764}" type="pres">
      <dgm:prSet presAssocID="{1F0B6E7F-4723-42A2-B4AD-84C80E91C707}" presName="compNode" presStyleCnt="0"/>
      <dgm:spPr/>
    </dgm:pt>
    <dgm:pt modelId="{871A69E9-1CFC-439D-A42A-099707269CE0}" type="pres">
      <dgm:prSet presAssocID="{1F0B6E7F-4723-42A2-B4AD-84C80E91C707}" presName="bgRect" presStyleLbl="bgShp" presStyleIdx="1" presStyleCnt="5"/>
      <dgm:spPr/>
    </dgm:pt>
    <dgm:pt modelId="{EE1B0FA4-EFA9-4B50-B1ED-DA4034E38991}" type="pres">
      <dgm:prSet presAssocID="{1F0B6E7F-4723-42A2-B4AD-84C80E91C70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23F3F8C-B805-4124-A180-801DE7A8BA54}" type="pres">
      <dgm:prSet presAssocID="{1F0B6E7F-4723-42A2-B4AD-84C80E91C707}" presName="spaceRect" presStyleCnt="0"/>
      <dgm:spPr/>
    </dgm:pt>
    <dgm:pt modelId="{C651BCCA-F20F-4DF9-A529-A743B9C018A1}" type="pres">
      <dgm:prSet presAssocID="{1F0B6E7F-4723-42A2-B4AD-84C80E91C707}" presName="parTx" presStyleLbl="revTx" presStyleIdx="1" presStyleCnt="5">
        <dgm:presLayoutVars>
          <dgm:chMax val="0"/>
          <dgm:chPref val="0"/>
        </dgm:presLayoutVars>
      </dgm:prSet>
      <dgm:spPr/>
    </dgm:pt>
    <dgm:pt modelId="{2C045948-19F9-4ECD-A0B4-262846A633B0}" type="pres">
      <dgm:prSet presAssocID="{3E611064-77EF-4284-95BB-6F6FE7829B10}" presName="sibTrans" presStyleCnt="0"/>
      <dgm:spPr/>
    </dgm:pt>
    <dgm:pt modelId="{6A05C54B-5D70-49A1-9D27-484F50665FF3}" type="pres">
      <dgm:prSet presAssocID="{6D1984D9-F413-4AAB-A143-C4CAD1DC2BA6}" presName="compNode" presStyleCnt="0"/>
      <dgm:spPr/>
    </dgm:pt>
    <dgm:pt modelId="{3A3879A6-FB92-4500-B257-2181D7AC6759}" type="pres">
      <dgm:prSet presAssocID="{6D1984D9-F413-4AAB-A143-C4CAD1DC2BA6}" presName="bgRect" presStyleLbl="bgShp" presStyleIdx="2" presStyleCnt="5"/>
      <dgm:spPr/>
    </dgm:pt>
    <dgm:pt modelId="{17B4726D-B795-44A4-B564-BEF7DDF03043}" type="pres">
      <dgm:prSet presAssocID="{6D1984D9-F413-4AAB-A143-C4CAD1DC2BA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4FCDC4C-EEB1-4440-A543-95EE9AE3F86D}" type="pres">
      <dgm:prSet presAssocID="{6D1984D9-F413-4AAB-A143-C4CAD1DC2BA6}" presName="spaceRect" presStyleCnt="0"/>
      <dgm:spPr/>
    </dgm:pt>
    <dgm:pt modelId="{F0979313-A91F-48E9-B518-FFE99EDF7919}" type="pres">
      <dgm:prSet presAssocID="{6D1984D9-F413-4AAB-A143-C4CAD1DC2BA6}" presName="parTx" presStyleLbl="revTx" presStyleIdx="2" presStyleCnt="5">
        <dgm:presLayoutVars>
          <dgm:chMax val="0"/>
          <dgm:chPref val="0"/>
        </dgm:presLayoutVars>
      </dgm:prSet>
      <dgm:spPr/>
    </dgm:pt>
    <dgm:pt modelId="{574E3A7A-9CBD-48CA-B3C8-33091E6188A8}" type="pres">
      <dgm:prSet presAssocID="{C8382277-F963-4EB8-A89C-3D569E04CB0A}" presName="sibTrans" presStyleCnt="0"/>
      <dgm:spPr/>
    </dgm:pt>
    <dgm:pt modelId="{9CE2D6B7-37A7-42B5-B035-A0FBA2FE0F5F}" type="pres">
      <dgm:prSet presAssocID="{D4CFAB1B-0F65-4F1E-A16B-99247DF392EB}" presName="compNode" presStyleCnt="0"/>
      <dgm:spPr/>
    </dgm:pt>
    <dgm:pt modelId="{46FC7452-FDFD-490B-A510-DC6DCDA7D74D}" type="pres">
      <dgm:prSet presAssocID="{D4CFAB1B-0F65-4F1E-A16B-99247DF392EB}" presName="bgRect" presStyleLbl="bgShp" presStyleIdx="3" presStyleCnt="5"/>
      <dgm:spPr/>
    </dgm:pt>
    <dgm:pt modelId="{443A32ED-3A34-4663-97FA-6BA19630B4EB}" type="pres">
      <dgm:prSet presAssocID="{D4CFAB1B-0F65-4F1E-A16B-99247DF392E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D41A9A9B-53B2-444E-87EB-3C2343A4BE68}" type="pres">
      <dgm:prSet presAssocID="{D4CFAB1B-0F65-4F1E-A16B-99247DF392EB}" presName="spaceRect" presStyleCnt="0"/>
      <dgm:spPr/>
    </dgm:pt>
    <dgm:pt modelId="{F912908F-1497-4D87-83C6-E2D643AA5880}" type="pres">
      <dgm:prSet presAssocID="{D4CFAB1B-0F65-4F1E-A16B-99247DF392EB}" presName="parTx" presStyleLbl="revTx" presStyleIdx="3" presStyleCnt="5">
        <dgm:presLayoutVars>
          <dgm:chMax val="0"/>
          <dgm:chPref val="0"/>
        </dgm:presLayoutVars>
      </dgm:prSet>
      <dgm:spPr/>
    </dgm:pt>
    <dgm:pt modelId="{E3BE9027-0480-4BAA-8B82-5A0E2C78EA71}" type="pres">
      <dgm:prSet presAssocID="{284DDE37-BFFC-4C22-90C1-C7CA050E3827}" presName="sibTrans" presStyleCnt="0"/>
      <dgm:spPr/>
    </dgm:pt>
    <dgm:pt modelId="{00804845-9E3B-428C-A80E-10FDD46E75D3}" type="pres">
      <dgm:prSet presAssocID="{34EEC331-A301-4FBF-B175-70CFF2E8B79A}" presName="compNode" presStyleCnt="0"/>
      <dgm:spPr/>
    </dgm:pt>
    <dgm:pt modelId="{FC52F4E5-0E5E-4955-A1A0-4ECD66105E86}" type="pres">
      <dgm:prSet presAssocID="{34EEC331-A301-4FBF-B175-70CFF2E8B79A}" presName="bgRect" presStyleLbl="bgShp" presStyleIdx="4" presStyleCnt="5"/>
      <dgm:spPr/>
    </dgm:pt>
    <dgm:pt modelId="{8A373F1F-EAD0-43AE-92A9-47055A9AB348}" type="pres">
      <dgm:prSet presAssocID="{34EEC331-A301-4FBF-B175-70CFF2E8B79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C9032B4-A0D2-4B76-BB3D-A0FA580D7911}" type="pres">
      <dgm:prSet presAssocID="{34EEC331-A301-4FBF-B175-70CFF2E8B79A}" presName="spaceRect" presStyleCnt="0"/>
      <dgm:spPr/>
    </dgm:pt>
    <dgm:pt modelId="{237FBEB1-419F-4C07-8D93-1F1A6C7E467B}" type="pres">
      <dgm:prSet presAssocID="{34EEC331-A301-4FBF-B175-70CFF2E8B79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960D601-6654-45EF-B702-85269E0C2A39}" type="presOf" srcId="{C5CBD5AD-2EAF-4DC6-A8F1-7B36F8CEF84C}" destId="{B6220428-9224-4EB4-9A77-5793AC7DAECD}" srcOrd="0" destOrd="0" presId="urn:microsoft.com/office/officeart/2018/2/layout/IconVerticalSolidList"/>
    <dgm:cxn modelId="{77215A0A-AA52-4E76-A928-4CE843FB7067}" type="presOf" srcId="{D4CFAB1B-0F65-4F1E-A16B-99247DF392EB}" destId="{F912908F-1497-4D87-83C6-E2D643AA5880}" srcOrd="0" destOrd="0" presId="urn:microsoft.com/office/officeart/2018/2/layout/IconVerticalSolidList"/>
    <dgm:cxn modelId="{8FEC0120-B478-4613-8F81-E99C4485BF21}" type="presOf" srcId="{1F0B6E7F-4723-42A2-B4AD-84C80E91C707}" destId="{C651BCCA-F20F-4DF9-A529-A743B9C018A1}" srcOrd="0" destOrd="0" presId="urn:microsoft.com/office/officeart/2018/2/layout/IconVerticalSolidList"/>
    <dgm:cxn modelId="{AFAB0F40-4863-4CC9-BB6D-20137D5E524E}" type="presOf" srcId="{6D1984D9-F413-4AAB-A143-C4CAD1DC2BA6}" destId="{F0979313-A91F-48E9-B518-FFE99EDF7919}" srcOrd="0" destOrd="0" presId="urn:microsoft.com/office/officeart/2018/2/layout/IconVerticalSolidList"/>
    <dgm:cxn modelId="{242D8867-0228-471D-BED3-666C1E589C62}" srcId="{C5CBD5AD-2EAF-4DC6-A8F1-7B36F8CEF84C}" destId="{1F0B6E7F-4723-42A2-B4AD-84C80E91C707}" srcOrd="1" destOrd="0" parTransId="{B2E68D34-6FBE-48FC-A99D-AB2E5F2E8CB6}" sibTransId="{3E611064-77EF-4284-95BB-6F6FE7829B10}"/>
    <dgm:cxn modelId="{5C2AF74B-2C88-4115-BCBD-006535DBA5F4}" srcId="{C5CBD5AD-2EAF-4DC6-A8F1-7B36F8CEF84C}" destId="{4D188758-FD62-4ACC-8285-EF262AA766C4}" srcOrd="0" destOrd="0" parTransId="{2C55EA81-7F3F-46A4-8783-C0E0ECC83928}" sibTransId="{6676BF5C-36F1-495F-A6D9-942264E5EA34}"/>
    <dgm:cxn modelId="{CF163F77-1FB2-41A5-9B3A-5D0E13C41EDB}" type="presOf" srcId="{4D188758-FD62-4ACC-8285-EF262AA766C4}" destId="{03AE9F3E-0FB2-4D5A-8A48-42DB09E91124}" srcOrd="0" destOrd="0" presId="urn:microsoft.com/office/officeart/2018/2/layout/IconVerticalSolidList"/>
    <dgm:cxn modelId="{E5C678A5-A44E-4566-9655-36D648222152}" srcId="{C5CBD5AD-2EAF-4DC6-A8F1-7B36F8CEF84C}" destId="{6D1984D9-F413-4AAB-A143-C4CAD1DC2BA6}" srcOrd="2" destOrd="0" parTransId="{E11A92B2-C708-410A-BD50-1A8D0D6405D7}" sibTransId="{C8382277-F963-4EB8-A89C-3D569E04CB0A}"/>
    <dgm:cxn modelId="{701FD2B9-A279-44D9-A987-78B6277DEF9D}" srcId="{C5CBD5AD-2EAF-4DC6-A8F1-7B36F8CEF84C}" destId="{34EEC331-A301-4FBF-B175-70CFF2E8B79A}" srcOrd="4" destOrd="0" parTransId="{AF231F54-8C3A-4200-A42E-82580E245365}" sibTransId="{CDCD4BAA-9319-44A3-BF60-E89FF14DB270}"/>
    <dgm:cxn modelId="{0E38E6C1-F653-4C4F-8941-1BC3B2C008DA}" type="presOf" srcId="{34EEC331-A301-4FBF-B175-70CFF2E8B79A}" destId="{237FBEB1-419F-4C07-8D93-1F1A6C7E467B}" srcOrd="0" destOrd="0" presId="urn:microsoft.com/office/officeart/2018/2/layout/IconVerticalSolidList"/>
    <dgm:cxn modelId="{05C9FDC2-B2CC-4121-9275-465C15DDE30C}" srcId="{C5CBD5AD-2EAF-4DC6-A8F1-7B36F8CEF84C}" destId="{D4CFAB1B-0F65-4F1E-A16B-99247DF392EB}" srcOrd="3" destOrd="0" parTransId="{6758D4A7-6BE9-432C-BA40-1EFA641079B1}" sibTransId="{284DDE37-BFFC-4C22-90C1-C7CA050E3827}"/>
    <dgm:cxn modelId="{8658EE8B-3771-458D-A4B7-60986BF681F7}" type="presParOf" srcId="{B6220428-9224-4EB4-9A77-5793AC7DAECD}" destId="{8A6011E0-A8F2-44CE-9906-010FB2E37351}" srcOrd="0" destOrd="0" presId="urn:microsoft.com/office/officeart/2018/2/layout/IconVerticalSolidList"/>
    <dgm:cxn modelId="{EBF69B37-87BC-4B83-A0A6-9EC037369DE3}" type="presParOf" srcId="{8A6011E0-A8F2-44CE-9906-010FB2E37351}" destId="{346C0A9D-0D83-4890-AF34-14EC22CBD772}" srcOrd="0" destOrd="0" presId="urn:microsoft.com/office/officeart/2018/2/layout/IconVerticalSolidList"/>
    <dgm:cxn modelId="{7B0ABECC-05F0-424C-841F-9A340247F74F}" type="presParOf" srcId="{8A6011E0-A8F2-44CE-9906-010FB2E37351}" destId="{F5E177EE-4CAA-4EEB-891A-212515FC288F}" srcOrd="1" destOrd="0" presId="urn:microsoft.com/office/officeart/2018/2/layout/IconVerticalSolidList"/>
    <dgm:cxn modelId="{823B9882-E2E5-4834-9FCB-1D339FAF42A7}" type="presParOf" srcId="{8A6011E0-A8F2-44CE-9906-010FB2E37351}" destId="{CAAD7094-C05A-4446-ABE5-CA014059D614}" srcOrd="2" destOrd="0" presId="urn:microsoft.com/office/officeart/2018/2/layout/IconVerticalSolidList"/>
    <dgm:cxn modelId="{1903E034-3C7E-47B6-89C1-6197B43BBECB}" type="presParOf" srcId="{8A6011E0-A8F2-44CE-9906-010FB2E37351}" destId="{03AE9F3E-0FB2-4D5A-8A48-42DB09E91124}" srcOrd="3" destOrd="0" presId="urn:microsoft.com/office/officeart/2018/2/layout/IconVerticalSolidList"/>
    <dgm:cxn modelId="{93B0C258-E342-4B80-9B16-DE9EC7408DE9}" type="presParOf" srcId="{B6220428-9224-4EB4-9A77-5793AC7DAECD}" destId="{37A7232F-282B-42EB-80C1-D9CDD1C5A264}" srcOrd="1" destOrd="0" presId="urn:microsoft.com/office/officeart/2018/2/layout/IconVerticalSolidList"/>
    <dgm:cxn modelId="{60E5E539-6274-4D38-9ED5-6F8781141BF0}" type="presParOf" srcId="{B6220428-9224-4EB4-9A77-5793AC7DAECD}" destId="{FBDD23FB-CF18-4046-8482-942F8EE74764}" srcOrd="2" destOrd="0" presId="urn:microsoft.com/office/officeart/2018/2/layout/IconVerticalSolidList"/>
    <dgm:cxn modelId="{CE4069CC-660C-459B-B0BF-C31B897DEDDA}" type="presParOf" srcId="{FBDD23FB-CF18-4046-8482-942F8EE74764}" destId="{871A69E9-1CFC-439D-A42A-099707269CE0}" srcOrd="0" destOrd="0" presId="urn:microsoft.com/office/officeart/2018/2/layout/IconVerticalSolidList"/>
    <dgm:cxn modelId="{9985E728-5780-4231-9E33-894C386D974D}" type="presParOf" srcId="{FBDD23FB-CF18-4046-8482-942F8EE74764}" destId="{EE1B0FA4-EFA9-4B50-B1ED-DA4034E38991}" srcOrd="1" destOrd="0" presId="urn:microsoft.com/office/officeart/2018/2/layout/IconVerticalSolidList"/>
    <dgm:cxn modelId="{EA54F3DC-5873-4675-A81F-E962466B5373}" type="presParOf" srcId="{FBDD23FB-CF18-4046-8482-942F8EE74764}" destId="{B23F3F8C-B805-4124-A180-801DE7A8BA54}" srcOrd="2" destOrd="0" presId="urn:microsoft.com/office/officeart/2018/2/layout/IconVerticalSolidList"/>
    <dgm:cxn modelId="{F4F81F6B-16A8-4A8C-AF05-1535B2128E38}" type="presParOf" srcId="{FBDD23FB-CF18-4046-8482-942F8EE74764}" destId="{C651BCCA-F20F-4DF9-A529-A743B9C018A1}" srcOrd="3" destOrd="0" presId="urn:microsoft.com/office/officeart/2018/2/layout/IconVerticalSolidList"/>
    <dgm:cxn modelId="{625122BA-782F-4C78-BF25-B4E691BCC99A}" type="presParOf" srcId="{B6220428-9224-4EB4-9A77-5793AC7DAECD}" destId="{2C045948-19F9-4ECD-A0B4-262846A633B0}" srcOrd="3" destOrd="0" presId="urn:microsoft.com/office/officeart/2018/2/layout/IconVerticalSolidList"/>
    <dgm:cxn modelId="{C0E77E1B-625B-4C1F-9273-B5DDAE23558F}" type="presParOf" srcId="{B6220428-9224-4EB4-9A77-5793AC7DAECD}" destId="{6A05C54B-5D70-49A1-9D27-484F50665FF3}" srcOrd="4" destOrd="0" presId="urn:microsoft.com/office/officeart/2018/2/layout/IconVerticalSolidList"/>
    <dgm:cxn modelId="{4428A02D-49E0-4106-A63E-9B333BA37D20}" type="presParOf" srcId="{6A05C54B-5D70-49A1-9D27-484F50665FF3}" destId="{3A3879A6-FB92-4500-B257-2181D7AC6759}" srcOrd="0" destOrd="0" presId="urn:microsoft.com/office/officeart/2018/2/layout/IconVerticalSolidList"/>
    <dgm:cxn modelId="{922D63B9-145A-465D-B2AE-D60E4F0D099D}" type="presParOf" srcId="{6A05C54B-5D70-49A1-9D27-484F50665FF3}" destId="{17B4726D-B795-44A4-B564-BEF7DDF03043}" srcOrd="1" destOrd="0" presId="urn:microsoft.com/office/officeart/2018/2/layout/IconVerticalSolidList"/>
    <dgm:cxn modelId="{9F283DD5-05B7-4EC1-9E35-6F36867A9302}" type="presParOf" srcId="{6A05C54B-5D70-49A1-9D27-484F50665FF3}" destId="{24FCDC4C-EEB1-4440-A543-95EE9AE3F86D}" srcOrd="2" destOrd="0" presId="urn:microsoft.com/office/officeart/2018/2/layout/IconVerticalSolidList"/>
    <dgm:cxn modelId="{9200E4A2-B6DF-412A-A6F0-789A83F02174}" type="presParOf" srcId="{6A05C54B-5D70-49A1-9D27-484F50665FF3}" destId="{F0979313-A91F-48E9-B518-FFE99EDF7919}" srcOrd="3" destOrd="0" presId="urn:microsoft.com/office/officeart/2018/2/layout/IconVerticalSolidList"/>
    <dgm:cxn modelId="{2D081D2C-76B2-415B-8723-0EFBAE6EA8EA}" type="presParOf" srcId="{B6220428-9224-4EB4-9A77-5793AC7DAECD}" destId="{574E3A7A-9CBD-48CA-B3C8-33091E6188A8}" srcOrd="5" destOrd="0" presId="urn:microsoft.com/office/officeart/2018/2/layout/IconVerticalSolidList"/>
    <dgm:cxn modelId="{74D32A58-D4FF-442E-A273-26529808FCEE}" type="presParOf" srcId="{B6220428-9224-4EB4-9A77-5793AC7DAECD}" destId="{9CE2D6B7-37A7-42B5-B035-A0FBA2FE0F5F}" srcOrd="6" destOrd="0" presId="urn:microsoft.com/office/officeart/2018/2/layout/IconVerticalSolidList"/>
    <dgm:cxn modelId="{C55A78E6-4594-4703-98FC-BF0ECD397171}" type="presParOf" srcId="{9CE2D6B7-37A7-42B5-B035-A0FBA2FE0F5F}" destId="{46FC7452-FDFD-490B-A510-DC6DCDA7D74D}" srcOrd="0" destOrd="0" presId="urn:microsoft.com/office/officeart/2018/2/layout/IconVerticalSolidList"/>
    <dgm:cxn modelId="{CE76862F-796B-4C06-95AA-2475714F00EF}" type="presParOf" srcId="{9CE2D6B7-37A7-42B5-B035-A0FBA2FE0F5F}" destId="{443A32ED-3A34-4663-97FA-6BA19630B4EB}" srcOrd="1" destOrd="0" presId="urn:microsoft.com/office/officeart/2018/2/layout/IconVerticalSolidList"/>
    <dgm:cxn modelId="{1ECAA70A-A159-4F3C-B70D-833AD290BA9C}" type="presParOf" srcId="{9CE2D6B7-37A7-42B5-B035-A0FBA2FE0F5F}" destId="{D41A9A9B-53B2-444E-87EB-3C2343A4BE68}" srcOrd="2" destOrd="0" presId="urn:microsoft.com/office/officeart/2018/2/layout/IconVerticalSolidList"/>
    <dgm:cxn modelId="{D86C3A90-0044-4743-8F46-11C09A274729}" type="presParOf" srcId="{9CE2D6B7-37A7-42B5-B035-A0FBA2FE0F5F}" destId="{F912908F-1497-4D87-83C6-E2D643AA5880}" srcOrd="3" destOrd="0" presId="urn:microsoft.com/office/officeart/2018/2/layout/IconVerticalSolidList"/>
    <dgm:cxn modelId="{AA9565F5-913D-46FE-837E-89ADB9518C59}" type="presParOf" srcId="{B6220428-9224-4EB4-9A77-5793AC7DAECD}" destId="{E3BE9027-0480-4BAA-8B82-5A0E2C78EA71}" srcOrd="7" destOrd="0" presId="urn:microsoft.com/office/officeart/2018/2/layout/IconVerticalSolidList"/>
    <dgm:cxn modelId="{AEC032FC-A451-44CD-A99D-A55E0A0C3AFD}" type="presParOf" srcId="{B6220428-9224-4EB4-9A77-5793AC7DAECD}" destId="{00804845-9E3B-428C-A80E-10FDD46E75D3}" srcOrd="8" destOrd="0" presId="urn:microsoft.com/office/officeart/2018/2/layout/IconVerticalSolidList"/>
    <dgm:cxn modelId="{08C441DF-E76B-4E79-9895-7B0B058FBA34}" type="presParOf" srcId="{00804845-9E3B-428C-A80E-10FDD46E75D3}" destId="{FC52F4E5-0E5E-4955-A1A0-4ECD66105E86}" srcOrd="0" destOrd="0" presId="urn:microsoft.com/office/officeart/2018/2/layout/IconVerticalSolidList"/>
    <dgm:cxn modelId="{1108C04B-F3DA-4CB9-9B22-820923E53251}" type="presParOf" srcId="{00804845-9E3B-428C-A80E-10FDD46E75D3}" destId="{8A373F1F-EAD0-43AE-92A9-47055A9AB348}" srcOrd="1" destOrd="0" presId="urn:microsoft.com/office/officeart/2018/2/layout/IconVerticalSolidList"/>
    <dgm:cxn modelId="{DD01854E-7174-458E-801C-18EA366F1CB7}" type="presParOf" srcId="{00804845-9E3B-428C-A80E-10FDD46E75D3}" destId="{4C9032B4-A0D2-4B76-BB3D-A0FA580D7911}" srcOrd="2" destOrd="0" presId="urn:microsoft.com/office/officeart/2018/2/layout/IconVerticalSolidList"/>
    <dgm:cxn modelId="{23D032FE-EC90-44C6-BA67-541D56DA0E28}" type="presParOf" srcId="{00804845-9E3B-428C-A80E-10FDD46E75D3}" destId="{237FBEB1-419F-4C07-8D93-1F1A6C7E46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B2F592-5F2C-47F9-ACEB-F9C1B6B6414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C25E85-9477-446F-B9CE-9FD92F8986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Streamlined process reduces the time spent on administrative tasks, allowing employees to focus on their core responsibilities.</a:t>
          </a:r>
        </a:p>
      </dgm:t>
    </dgm:pt>
    <dgm:pt modelId="{4C0CF5A8-25F2-4EA2-8C7B-0912387E3269}" type="parTrans" cxnId="{54F761A7-EC4D-441F-A0D8-9FF498D033E7}">
      <dgm:prSet/>
      <dgm:spPr/>
      <dgm:t>
        <a:bodyPr/>
        <a:lstStyle/>
        <a:p>
          <a:endParaRPr lang="en-US"/>
        </a:p>
      </dgm:t>
    </dgm:pt>
    <dgm:pt modelId="{C0E2CF00-3C19-4638-93FD-19758E2EF7E3}" type="sibTrans" cxnId="{54F761A7-EC4D-441F-A0D8-9FF498D033E7}">
      <dgm:prSet/>
      <dgm:spPr/>
      <dgm:t>
        <a:bodyPr/>
        <a:lstStyle/>
        <a:p>
          <a:endParaRPr lang="en-US"/>
        </a:p>
      </dgm:t>
    </dgm:pt>
    <dgm:pt modelId="{2E4812C4-EEDB-49EE-9FA0-B5FC85E240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Clear visibility into the approval process ensures that employees are always informed about their expense submissions.</a:t>
          </a:r>
        </a:p>
      </dgm:t>
    </dgm:pt>
    <dgm:pt modelId="{4AD21A1B-0480-470A-8EA9-D39DBCA27CFE}" type="parTrans" cxnId="{2A10BC69-2B29-4E09-86C7-3692B9599583}">
      <dgm:prSet/>
      <dgm:spPr/>
      <dgm:t>
        <a:bodyPr/>
        <a:lstStyle/>
        <a:p>
          <a:endParaRPr lang="en-US"/>
        </a:p>
      </dgm:t>
    </dgm:pt>
    <dgm:pt modelId="{680C1DFF-AAC5-487D-BCDC-9A23CA4D74DE}" type="sibTrans" cxnId="{2A10BC69-2B29-4E09-86C7-3692B9599583}">
      <dgm:prSet/>
      <dgm:spPr/>
      <dgm:t>
        <a:bodyPr/>
        <a:lstStyle/>
        <a:p>
          <a:endParaRPr lang="en-US"/>
        </a:p>
      </dgm:t>
    </dgm:pt>
    <dgm:pt modelId="{E5103BFF-0D67-4FEC-8218-424134D391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Automatic generation of expense IDs and validation checks reduce the need for manual data entry.</a:t>
          </a:r>
        </a:p>
      </dgm:t>
    </dgm:pt>
    <dgm:pt modelId="{DAA4CCE3-31D2-4A54-9F81-90BA5E2045D2}" type="parTrans" cxnId="{7F7DEDA9-35E6-4945-AE6B-CDD12045D51B}">
      <dgm:prSet/>
      <dgm:spPr/>
      <dgm:t>
        <a:bodyPr/>
        <a:lstStyle/>
        <a:p>
          <a:endParaRPr lang="en-US"/>
        </a:p>
      </dgm:t>
    </dgm:pt>
    <dgm:pt modelId="{4275E507-8528-4DFF-BDDB-1074BD18698E}" type="sibTrans" cxnId="{7F7DEDA9-35E6-4945-AE6B-CDD12045D51B}">
      <dgm:prSet/>
      <dgm:spPr/>
      <dgm:t>
        <a:bodyPr/>
        <a:lstStyle/>
        <a:p>
          <a:endParaRPr lang="en-US"/>
        </a:p>
      </dgm:t>
    </dgm:pt>
    <dgm:pt modelId="{CB82412B-C395-4074-8F0A-98F0901C81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Eliminates the need for paper-based submissions and minimizes errors associated with manual processes</a:t>
          </a:r>
        </a:p>
      </dgm:t>
    </dgm:pt>
    <dgm:pt modelId="{2A574C00-475D-4E25-B0E0-C08966B93E93}" type="parTrans" cxnId="{90BDE5C6-FD95-4B5D-9FEC-3234DB790387}">
      <dgm:prSet/>
      <dgm:spPr/>
      <dgm:t>
        <a:bodyPr/>
        <a:lstStyle/>
        <a:p>
          <a:endParaRPr lang="en-US"/>
        </a:p>
      </dgm:t>
    </dgm:pt>
    <dgm:pt modelId="{A7023CF5-3D08-4A77-8814-CA3F90146FC6}" type="sibTrans" cxnId="{90BDE5C6-FD95-4B5D-9FEC-3234DB790387}">
      <dgm:prSet/>
      <dgm:spPr/>
      <dgm:t>
        <a:bodyPr/>
        <a:lstStyle/>
        <a:p>
          <a:endParaRPr lang="en-US"/>
        </a:p>
      </dgm:t>
    </dgm:pt>
    <dgm:pt modelId="{74282586-5986-48D1-BD13-E74999D869DE}" type="pres">
      <dgm:prSet presAssocID="{22B2F592-5F2C-47F9-ACEB-F9C1B6B64144}" presName="root" presStyleCnt="0">
        <dgm:presLayoutVars>
          <dgm:dir/>
          <dgm:resizeHandles val="exact"/>
        </dgm:presLayoutVars>
      </dgm:prSet>
      <dgm:spPr/>
    </dgm:pt>
    <dgm:pt modelId="{F65B7769-A881-403E-AF4D-043B32F82E68}" type="pres">
      <dgm:prSet presAssocID="{89C25E85-9477-446F-B9CE-9FD92F898655}" presName="compNode" presStyleCnt="0"/>
      <dgm:spPr/>
    </dgm:pt>
    <dgm:pt modelId="{37E7F777-44D8-4B28-890E-10159C6570BA}" type="pres">
      <dgm:prSet presAssocID="{89C25E85-9477-446F-B9CE-9FD92F898655}" presName="bgRect" presStyleLbl="bgShp" presStyleIdx="0" presStyleCnt="4"/>
      <dgm:spPr/>
    </dgm:pt>
    <dgm:pt modelId="{73E35BC9-31D8-4927-92B5-A531F992AFA0}" type="pres">
      <dgm:prSet presAssocID="{89C25E85-9477-446F-B9CE-9FD92F8986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EFAEEDA-3194-4237-BF94-ACAF3EFA4E91}" type="pres">
      <dgm:prSet presAssocID="{89C25E85-9477-446F-B9CE-9FD92F898655}" presName="spaceRect" presStyleCnt="0"/>
      <dgm:spPr/>
    </dgm:pt>
    <dgm:pt modelId="{4B2CE4B4-8C3C-4EC1-8A98-E17889CF14BE}" type="pres">
      <dgm:prSet presAssocID="{89C25E85-9477-446F-B9CE-9FD92F898655}" presName="parTx" presStyleLbl="revTx" presStyleIdx="0" presStyleCnt="4">
        <dgm:presLayoutVars>
          <dgm:chMax val="0"/>
          <dgm:chPref val="0"/>
        </dgm:presLayoutVars>
      </dgm:prSet>
      <dgm:spPr/>
    </dgm:pt>
    <dgm:pt modelId="{88E6FE66-D9A9-46DC-8BEE-4606CF43532A}" type="pres">
      <dgm:prSet presAssocID="{C0E2CF00-3C19-4638-93FD-19758E2EF7E3}" presName="sibTrans" presStyleCnt="0"/>
      <dgm:spPr/>
    </dgm:pt>
    <dgm:pt modelId="{A4E83B21-91D6-4106-B6EE-F0EE05F08CB3}" type="pres">
      <dgm:prSet presAssocID="{2E4812C4-EEDB-49EE-9FA0-B5FC85E240CA}" presName="compNode" presStyleCnt="0"/>
      <dgm:spPr/>
    </dgm:pt>
    <dgm:pt modelId="{58CB341D-DDE4-43F5-88C9-9C5DF73F0681}" type="pres">
      <dgm:prSet presAssocID="{2E4812C4-EEDB-49EE-9FA0-B5FC85E240CA}" presName="bgRect" presStyleLbl="bgShp" presStyleIdx="1" presStyleCnt="4"/>
      <dgm:spPr/>
    </dgm:pt>
    <dgm:pt modelId="{554A76ED-74A1-46A2-B149-C19C3058850D}" type="pres">
      <dgm:prSet presAssocID="{2E4812C4-EEDB-49EE-9FA0-B5FC85E240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9408C5C-FD19-4747-9F4F-EDBF34451E6B}" type="pres">
      <dgm:prSet presAssocID="{2E4812C4-EEDB-49EE-9FA0-B5FC85E240CA}" presName="spaceRect" presStyleCnt="0"/>
      <dgm:spPr/>
    </dgm:pt>
    <dgm:pt modelId="{BCFF6C6E-4C78-43AA-B2A1-6C789C4380DF}" type="pres">
      <dgm:prSet presAssocID="{2E4812C4-EEDB-49EE-9FA0-B5FC85E240CA}" presName="parTx" presStyleLbl="revTx" presStyleIdx="1" presStyleCnt="4">
        <dgm:presLayoutVars>
          <dgm:chMax val="0"/>
          <dgm:chPref val="0"/>
        </dgm:presLayoutVars>
      </dgm:prSet>
      <dgm:spPr/>
    </dgm:pt>
    <dgm:pt modelId="{D55867E3-7207-45AD-901D-7373D574F367}" type="pres">
      <dgm:prSet presAssocID="{680C1DFF-AAC5-487D-BCDC-9A23CA4D74DE}" presName="sibTrans" presStyleCnt="0"/>
      <dgm:spPr/>
    </dgm:pt>
    <dgm:pt modelId="{80B2873F-C529-458C-95CD-5A2257046B28}" type="pres">
      <dgm:prSet presAssocID="{E5103BFF-0D67-4FEC-8218-424134D3911D}" presName="compNode" presStyleCnt="0"/>
      <dgm:spPr/>
    </dgm:pt>
    <dgm:pt modelId="{CAED055A-F4E3-4D63-9B47-FB5A249F1E63}" type="pres">
      <dgm:prSet presAssocID="{E5103BFF-0D67-4FEC-8218-424134D3911D}" presName="bgRect" presStyleLbl="bgShp" presStyleIdx="2" presStyleCnt="4"/>
      <dgm:spPr/>
    </dgm:pt>
    <dgm:pt modelId="{64EDF7F4-34C6-41BB-8413-0A1FB867698A}" type="pres">
      <dgm:prSet presAssocID="{E5103BFF-0D67-4FEC-8218-424134D3911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46C52D88-02C3-4455-97DA-B3CC84AE36D0}" type="pres">
      <dgm:prSet presAssocID="{E5103BFF-0D67-4FEC-8218-424134D3911D}" presName="spaceRect" presStyleCnt="0"/>
      <dgm:spPr/>
    </dgm:pt>
    <dgm:pt modelId="{F44274DD-9585-4AA0-81AE-C6497E280213}" type="pres">
      <dgm:prSet presAssocID="{E5103BFF-0D67-4FEC-8218-424134D3911D}" presName="parTx" presStyleLbl="revTx" presStyleIdx="2" presStyleCnt="4">
        <dgm:presLayoutVars>
          <dgm:chMax val="0"/>
          <dgm:chPref val="0"/>
        </dgm:presLayoutVars>
      </dgm:prSet>
      <dgm:spPr/>
    </dgm:pt>
    <dgm:pt modelId="{A2568E23-D79A-4573-9B62-CA916DA7093A}" type="pres">
      <dgm:prSet presAssocID="{4275E507-8528-4DFF-BDDB-1074BD18698E}" presName="sibTrans" presStyleCnt="0"/>
      <dgm:spPr/>
    </dgm:pt>
    <dgm:pt modelId="{B5A6F8AB-9D13-4B17-BFA3-D950364166A6}" type="pres">
      <dgm:prSet presAssocID="{CB82412B-C395-4074-8F0A-98F0901C81C8}" presName="compNode" presStyleCnt="0"/>
      <dgm:spPr/>
    </dgm:pt>
    <dgm:pt modelId="{0CCF6F70-ACF6-4728-9E5B-DF1A028666EE}" type="pres">
      <dgm:prSet presAssocID="{CB82412B-C395-4074-8F0A-98F0901C81C8}" presName="bgRect" presStyleLbl="bgShp" presStyleIdx="3" presStyleCnt="4"/>
      <dgm:spPr/>
    </dgm:pt>
    <dgm:pt modelId="{9BFC2E7C-9695-4BE6-A2E3-8E49B395F60A}" type="pres">
      <dgm:prSet presAssocID="{CB82412B-C395-4074-8F0A-98F0901C81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92733A8-0D4A-4122-9F76-169DB96BC1AB}" type="pres">
      <dgm:prSet presAssocID="{CB82412B-C395-4074-8F0A-98F0901C81C8}" presName="spaceRect" presStyleCnt="0"/>
      <dgm:spPr/>
    </dgm:pt>
    <dgm:pt modelId="{4E10A13F-10EB-4DF0-91B0-218400EF9735}" type="pres">
      <dgm:prSet presAssocID="{CB82412B-C395-4074-8F0A-98F0901C81C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9291310-0A47-4750-9F5A-BF292754CD7C}" type="presOf" srcId="{CB82412B-C395-4074-8F0A-98F0901C81C8}" destId="{4E10A13F-10EB-4DF0-91B0-218400EF9735}" srcOrd="0" destOrd="0" presId="urn:microsoft.com/office/officeart/2018/2/layout/IconVerticalSolidList"/>
    <dgm:cxn modelId="{332A345F-95CF-4850-92CD-367D39C52624}" type="presOf" srcId="{22B2F592-5F2C-47F9-ACEB-F9C1B6B64144}" destId="{74282586-5986-48D1-BD13-E74999D869DE}" srcOrd="0" destOrd="0" presId="urn:microsoft.com/office/officeart/2018/2/layout/IconVerticalSolidList"/>
    <dgm:cxn modelId="{B8A3B462-AC9C-46E6-9565-B2097370F614}" type="presOf" srcId="{E5103BFF-0D67-4FEC-8218-424134D3911D}" destId="{F44274DD-9585-4AA0-81AE-C6497E280213}" srcOrd="0" destOrd="0" presId="urn:microsoft.com/office/officeart/2018/2/layout/IconVerticalSolidList"/>
    <dgm:cxn modelId="{EDC25865-DC50-49B1-892D-6D572CF536C7}" type="presOf" srcId="{89C25E85-9477-446F-B9CE-9FD92F898655}" destId="{4B2CE4B4-8C3C-4EC1-8A98-E17889CF14BE}" srcOrd="0" destOrd="0" presId="urn:microsoft.com/office/officeart/2018/2/layout/IconVerticalSolidList"/>
    <dgm:cxn modelId="{2A10BC69-2B29-4E09-86C7-3692B9599583}" srcId="{22B2F592-5F2C-47F9-ACEB-F9C1B6B64144}" destId="{2E4812C4-EEDB-49EE-9FA0-B5FC85E240CA}" srcOrd="1" destOrd="0" parTransId="{4AD21A1B-0480-470A-8EA9-D39DBCA27CFE}" sibTransId="{680C1DFF-AAC5-487D-BCDC-9A23CA4D74DE}"/>
    <dgm:cxn modelId="{22CF7190-D725-45C2-9E0C-F1B0535771D1}" type="presOf" srcId="{2E4812C4-EEDB-49EE-9FA0-B5FC85E240CA}" destId="{BCFF6C6E-4C78-43AA-B2A1-6C789C4380DF}" srcOrd="0" destOrd="0" presId="urn:microsoft.com/office/officeart/2018/2/layout/IconVerticalSolidList"/>
    <dgm:cxn modelId="{54F761A7-EC4D-441F-A0D8-9FF498D033E7}" srcId="{22B2F592-5F2C-47F9-ACEB-F9C1B6B64144}" destId="{89C25E85-9477-446F-B9CE-9FD92F898655}" srcOrd="0" destOrd="0" parTransId="{4C0CF5A8-25F2-4EA2-8C7B-0912387E3269}" sibTransId="{C0E2CF00-3C19-4638-93FD-19758E2EF7E3}"/>
    <dgm:cxn modelId="{7F7DEDA9-35E6-4945-AE6B-CDD12045D51B}" srcId="{22B2F592-5F2C-47F9-ACEB-F9C1B6B64144}" destId="{E5103BFF-0D67-4FEC-8218-424134D3911D}" srcOrd="2" destOrd="0" parTransId="{DAA4CCE3-31D2-4A54-9F81-90BA5E2045D2}" sibTransId="{4275E507-8528-4DFF-BDDB-1074BD18698E}"/>
    <dgm:cxn modelId="{90BDE5C6-FD95-4B5D-9FEC-3234DB790387}" srcId="{22B2F592-5F2C-47F9-ACEB-F9C1B6B64144}" destId="{CB82412B-C395-4074-8F0A-98F0901C81C8}" srcOrd="3" destOrd="0" parTransId="{2A574C00-475D-4E25-B0E0-C08966B93E93}" sibTransId="{A7023CF5-3D08-4A77-8814-CA3F90146FC6}"/>
    <dgm:cxn modelId="{237F10C3-0A4C-4DAC-B8C8-755744F438E4}" type="presParOf" srcId="{74282586-5986-48D1-BD13-E74999D869DE}" destId="{F65B7769-A881-403E-AF4D-043B32F82E68}" srcOrd="0" destOrd="0" presId="urn:microsoft.com/office/officeart/2018/2/layout/IconVerticalSolidList"/>
    <dgm:cxn modelId="{FCC55C7A-5CD0-4C9B-8100-847F3745FE84}" type="presParOf" srcId="{F65B7769-A881-403E-AF4D-043B32F82E68}" destId="{37E7F777-44D8-4B28-890E-10159C6570BA}" srcOrd="0" destOrd="0" presId="urn:microsoft.com/office/officeart/2018/2/layout/IconVerticalSolidList"/>
    <dgm:cxn modelId="{4FB79972-383E-4075-BAF4-F0A6AC49D27D}" type="presParOf" srcId="{F65B7769-A881-403E-AF4D-043B32F82E68}" destId="{73E35BC9-31D8-4927-92B5-A531F992AFA0}" srcOrd="1" destOrd="0" presId="urn:microsoft.com/office/officeart/2018/2/layout/IconVerticalSolidList"/>
    <dgm:cxn modelId="{129CC979-63A1-4378-9922-6C8185489DC7}" type="presParOf" srcId="{F65B7769-A881-403E-AF4D-043B32F82E68}" destId="{EEFAEEDA-3194-4237-BF94-ACAF3EFA4E91}" srcOrd="2" destOrd="0" presId="urn:microsoft.com/office/officeart/2018/2/layout/IconVerticalSolidList"/>
    <dgm:cxn modelId="{CD6E07C2-9C9D-4ED5-B3D7-86BB5C308834}" type="presParOf" srcId="{F65B7769-A881-403E-AF4D-043B32F82E68}" destId="{4B2CE4B4-8C3C-4EC1-8A98-E17889CF14BE}" srcOrd="3" destOrd="0" presId="urn:microsoft.com/office/officeart/2018/2/layout/IconVerticalSolidList"/>
    <dgm:cxn modelId="{32F9195F-5AB0-4290-A103-F86C16FF0488}" type="presParOf" srcId="{74282586-5986-48D1-BD13-E74999D869DE}" destId="{88E6FE66-D9A9-46DC-8BEE-4606CF43532A}" srcOrd="1" destOrd="0" presId="urn:microsoft.com/office/officeart/2018/2/layout/IconVerticalSolidList"/>
    <dgm:cxn modelId="{6D39DD9D-0151-47AA-8E79-8B4AE45045A4}" type="presParOf" srcId="{74282586-5986-48D1-BD13-E74999D869DE}" destId="{A4E83B21-91D6-4106-B6EE-F0EE05F08CB3}" srcOrd="2" destOrd="0" presId="urn:microsoft.com/office/officeart/2018/2/layout/IconVerticalSolidList"/>
    <dgm:cxn modelId="{960B2115-B1D5-4A7D-A759-0EA6AA18FA41}" type="presParOf" srcId="{A4E83B21-91D6-4106-B6EE-F0EE05F08CB3}" destId="{58CB341D-DDE4-43F5-88C9-9C5DF73F0681}" srcOrd="0" destOrd="0" presId="urn:microsoft.com/office/officeart/2018/2/layout/IconVerticalSolidList"/>
    <dgm:cxn modelId="{79584838-961A-4974-929C-5D2100299AE9}" type="presParOf" srcId="{A4E83B21-91D6-4106-B6EE-F0EE05F08CB3}" destId="{554A76ED-74A1-46A2-B149-C19C3058850D}" srcOrd="1" destOrd="0" presId="urn:microsoft.com/office/officeart/2018/2/layout/IconVerticalSolidList"/>
    <dgm:cxn modelId="{C3A36764-8C0A-47DC-8C66-A6DF021F7F4F}" type="presParOf" srcId="{A4E83B21-91D6-4106-B6EE-F0EE05F08CB3}" destId="{D9408C5C-FD19-4747-9F4F-EDBF34451E6B}" srcOrd="2" destOrd="0" presId="urn:microsoft.com/office/officeart/2018/2/layout/IconVerticalSolidList"/>
    <dgm:cxn modelId="{645767B4-A4AB-4206-8366-63FBBE02D988}" type="presParOf" srcId="{A4E83B21-91D6-4106-B6EE-F0EE05F08CB3}" destId="{BCFF6C6E-4C78-43AA-B2A1-6C789C4380DF}" srcOrd="3" destOrd="0" presId="urn:microsoft.com/office/officeart/2018/2/layout/IconVerticalSolidList"/>
    <dgm:cxn modelId="{E00F83F2-5949-4F89-8A1B-3587768F1464}" type="presParOf" srcId="{74282586-5986-48D1-BD13-E74999D869DE}" destId="{D55867E3-7207-45AD-901D-7373D574F367}" srcOrd="3" destOrd="0" presId="urn:microsoft.com/office/officeart/2018/2/layout/IconVerticalSolidList"/>
    <dgm:cxn modelId="{A7E16473-17A9-4306-9638-061CDB2B4932}" type="presParOf" srcId="{74282586-5986-48D1-BD13-E74999D869DE}" destId="{80B2873F-C529-458C-95CD-5A2257046B28}" srcOrd="4" destOrd="0" presId="urn:microsoft.com/office/officeart/2018/2/layout/IconVerticalSolidList"/>
    <dgm:cxn modelId="{360439C1-32F2-4C74-98F4-1E022BBB225D}" type="presParOf" srcId="{80B2873F-C529-458C-95CD-5A2257046B28}" destId="{CAED055A-F4E3-4D63-9B47-FB5A249F1E63}" srcOrd="0" destOrd="0" presId="urn:microsoft.com/office/officeart/2018/2/layout/IconVerticalSolidList"/>
    <dgm:cxn modelId="{E221F746-DCFB-47D7-8BD2-A3F6A710C14A}" type="presParOf" srcId="{80B2873F-C529-458C-95CD-5A2257046B28}" destId="{64EDF7F4-34C6-41BB-8413-0A1FB867698A}" srcOrd="1" destOrd="0" presId="urn:microsoft.com/office/officeart/2018/2/layout/IconVerticalSolidList"/>
    <dgm:cxn modelId="{BF575FED-8665-4E90-8526-11B92C5D6D7A}" type="presParOf" srcId="{80B2873F-C529-458C-95CD-5A2257046B28}" destId="{46C52D88-02C3-4455-97DA-B3CC84AE36D0}" srcOrd="2" destOrd="0" presId="urn:microsoft.com/office/officeart/2018/2/layout/IconVerticalSolidList"/>
    <dgm:cxn modelId="{8CDF5699-90CD-4446-844F-C5EBAEA6B515}" type="presParOf" srcId="{80B2873F-C529-458C-95CD-5A2257046B28}" destId="{F44274DD-9585-4AA0-81AE-C6497E280213}" srcOrd="3" destOrd="0" presId="urn:microsoft.com/office/officeart/2018/2/layout/IconVerticalSolidList"/>
    <dgm:cxn modelId="{8D730E64-864C-4199-8FBC-0F3DAA8F8F94}" type="presParOf" srcId="{74282586-5986-48D1-BD13-E74999D869DE}" destId="{A2568E23-D79A-4573-9B62-CA916DA7093A}" srcOrd="5" destOrd="0" presId="urn:microsoft.com/office/officeart/2018/2/layout/IconVerticalSolidList"/>
    <dgm:cxn modelId="{E51C2B82-E132-407E-9369-A8856131EE42}" type="presParOf" srcId="{74282586-5986-48D1-BD13-E74999D869DE}" destId="{B5A6F8AB-9D13-4B17-BFA3-D950364166A6}" srcOrd="6" destOrd="0" presId="urn:microsoft.com/office/officeart/2018/2/layout/IconVerticalSolidList"/>
    <dgm:cxn modelId="{8FAFDCC8-93C8-4502-BB45-68DD0FB6636E}" type="presParOf" srcId="{B5A6F8AB-9D13-4B17-BFA3-D950364166A6}" destId="{0CCF6F70-ACF6-4728-9E5B-DF1A028666EE}" srcOrd="0" destOrd="0" presId="urn:microsoft.com/office/officeart/2018/2/layout/IconVerticalSolidList"/>
    <dgm:cxn modelId="{3A83B69C-74A4-47FD-B14C-DF5FABF5997F}" type="presParOf" srcId="{B5A6F8AB-9D13-4B17-BFA3-D950364166A6}" destId="{9BFC2E7C-9695-4BE6-A2E3-8E49B395F60A}" srcOrd="1" destOrd="0" presId="urn:microsoft.com/office/officeart/2018/2/layout/IconVerticalSolidList"/>
    <dgm:cxn modelId="{60C2367D-41E6-4445-B221-4561C264C72D}" type="presParOf" srcId="{B5A6F8AB-9D13-4B17-BFA3-D950364166A6}" destId="{492733A8-0D4A-4122-9F76-169DB96BC1AB}" srcOrd="2" destOrd="0" presId="urn:microsoft.com/office/officeart/2018/2/layout/IconVerticalSolidList"/>
    <dgm:cxn modelId="{B1659627-77D5-46AF-B100-08C0F1AC5747}" type="presParOf" srcId="{B5A6F8AB-9D13-4B17-BFA3-D950364166A6}" destId="{4E10A13F-10EB-4DF0-91B0-218400EF97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3692BE-A06B-4252-9C34-72971DE7758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27E200-8F9E-427D-AF33-DBEEAC8744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Approving or rejecting requests is simplified, allowing managers to handle large volumes of requests efficiently.</a:t>
          </a:r>
        </a:p>
      </dgm:t>
    </dgm:pt>
    <dgm:pt modelId="{F3777F5B-FCA7-41D5-9838-FD1DD2CF6153}" type="parTrans" cxnId="{FC88EB72-7B27-47A1-8645-C36E2B20B807}">
      <dgm:prSet/>
      <dgm:spPr/>
      <dgm:t>
        <a:bodyPr/>
        <a:lstStyle/>
        <a:p>
          <a:endParaRPr lang="en-US"/>
        </a:p>
      </dgm:t>
    </dgm:pt>
    <dgm:pt modelId="{ECA03167-B7D0-48CB-B3D6-7F661323F538}" type="sibTrans" cxnId="{FC88EB72-7B27-47A1-8645-C36E2B20B807}">
      <dgm:prSet/>
      <dgm:spPr/>
      <dgm:t>
        <a:bodyPr/>
        <a:lstStyle/>
        <a:p>
          <a:endParaRPr lang="en-US"/>
        </a:p>
      </dgm:t>
    </dgm:pt>
    <dgm:pt modelId="{907ECE2B-1229-466B-A982-8DFF5E6776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Managers have a clear overview of all submitted expenses, enabling better monitoring and management</a:t>
          </a:r>
        </a:p>
      </dgm:t>
    </dgm:pt>
    <dgm:pt modelId="{57B1F5FD-0D60-4D76-A956-3449C2DAF2B5}" type="parTrans" cxnId="{D9570038-99D0-4E91-A6D0-0B45AC64469D}">
      <dgm:prSet/>
      <dgm:spPr/>
      <dgm:t>
        <a:bodyPr/>
        <a:lstStyle/>
        <a:p>
          <a:endParaRPr lang="en-US"/>
        </a:p>
      </dgm:t>
    </dgm:pt>
    <dgm:pt modelId="{3FA3221E-CF12-47DC-BEAD-4B01FDCDEAFE}" type="sibTrans" cxnId="{D9570038-99D0-4E91-A6D0-0B45AC64469D}">
      <dgm:prSet/>
      <dgm:spPr/>
      <dgm:t>
        <a:bodyPr/>
        <a:lstStyle/>
        <a:p>
          <a:endParaRPr lang="en-US"/>
        </a:p>
      </dgm:t>
    </dgm:pt>
    <dgm:pt modelId="{7B4D816F-C1A9-42B0-9400-6E5025584C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Access to accurate and up-to-date expense data helps managers make informed decisions regarding budget allocations and expense policies.</a:t>
          </a:r>
        </a:p>
      </dgm:t>
    </dgm:pt>
    <dgm:pt modelId="{4C3C79BE-41DD-485A-9104-31DD7FCE5B77}" type="parTrans" cxnId="{4E749218-2F71-462A-8F89-237107008F17}">
      <dgm:prSet/>
      <dgm:spPr/>
      <dgm:t>
        <a:bodyPr/>
        <a:lstStyle/>
        <a:p>
          <a:endParaRPr lang="en-US"/>
        </a:p>
      </dgm:t>
    </dgm:pt>
    <dgm:pt modelId="{DBEFC96E-758F-4D38-84D8-8FB2B63DB5BD}" type="sibTrans" cxnId="{4E749218-2F71-462A-8F89-237107008F17}">
      <dgm:prSet/>
      <dgm:spPr/>
      <dgm:t>
        <a:bodyPr/>
        <a:lstStyle/>
        <a:p>
          <a:endParaRPr lang="en-US"/>
        </a:p>
      </dgm:t>
    </dgm:pt>
    <dgm:pt modelId="{96201416-2107-439E-AC22-179EB7DF59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Ensures that only authorized personnel can review and approve expenses, protecting sensitive financial data</a:t>
          </a:r>
        </a:p>
      </dgm:t>
    </dgm:pt>
    <dgm:pt modelId="{ED3FA059-2AA5-444E-923F-2C1250258997}" type="parTrans" cxnId="{B75A9D5F-2902-4FB8-ADE8-8A06208AA435}">
      <dgm:prSet/>
      <dgm:spPr/>
      <dgm:t>
        <a:bodyPr/>
        <a:lstStyle/>
        <a:p>
          <a:endParaRPr lang="en-US"/>
        </a:p>
      </dgm:t>
    </dgm:pt>
    <dgm:pt modelId="{6726BB8F-BA81-4AE2-835C-7CF1A70F8747}" type="sibTrans" cxnId="{B75A9D5F-2902-4FB8-ADE8-8A06208AA435}">
      <dgm:prSet/>
      <dgm:spPr/>
      <dgm:t>
        <a:bodyPr/>
        <a:lstStyle/>
        <a:p>
          <a:endParaRPr lang="en-US"/>
        </a:p>
      </dgm:t>
    </dgm:pt>
    <dgm:pt modelId="{36AB4F10-1591-4A3F-B5B3-35B377ED3760}" type="pres">
      <dgm:prSet presAssocID="{2A3692BE-A06B-4252-9C34-72971DE7758E}" presName="root" presStyleCnt="0">
        <dgm:presLayoutVars>
          <dgm:dir/>
          <dgm:resizeHandles val="exact"/>
        </dgm:presLayoutVars>
      </dgm:prSet>
      <dgm:spPr/>
    </dgm:pt>
    <dgm:pt modelId="{652B47A0-BF65-472E-9646-0A9960B42BBE}" type="pres">
      <dgm:prSet presAssocID="{7D27E200-8F9E-427D-AF33-DBEEAC8744FD}" presName="compNode" presStyleCnt="0"/>
      <dgm:spPr/>
    </dgm:pt>
    <dgm:pt modelId="{BD5B7CBA-5D67-497C-85A8-376B3CBCC1F0}" type="pres">
      <dgm:prSet presAssocID="{7D27E200-8F9E-427D-AF33-DBEEAC8744FD}" presName="bgRect" presStyleLbl="bgShp" presStyleIdx="0" presStyleCnt="4"/>
      <dgm:spPr/>
    </dgm:pt>
    <dgm:pt modelId="{E3F60585-5360-4B04-9C68-C8E1CA911C3B}" type="pres">
      <dgm:prSet presAssocID="{7D27E200-8F9E-427D-AF33-DBEEAC8744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DB35488-EADE-443D-A4F9-95917762F194}" type="pres">
      <dgm:prSet presAssocID="{7D27E200-8F9E-427D-AF33-DBEEAC8744FD}" presName="spaceRect" presStyleCnt="0"/>
      <dgm:spPr/>
    </dgm:pt>
    <dgm:pt modelId="{EE5BA133-55E4-4B8E-8B2A-F61538EAD8F6}" type="pres">
      <dgm:prSet presAssocID="{7D27E200-8F9E-427D-AF33-DBEEAC8744FD}" presName="parTx" presStyleLbl="revTx" presStyleIdx="0" presStyleCnt="4">
        <dgm:presLayoutVars>
          <dgm:chMax val="0"/>
          <dgm:chPref val="0"/>
        </dgm:presLayoutVars>
      </dgm:prSet>
      <dgm:spPr/>
    </dgm:pt>
    <dgm:pt modelId="{C6249BE0-2B8E-4A36-835D-48659E620C6A}" type="pres">
      <dgm:prSet presAssocID="{ECA03167-B7D0-48CB-B3D6-7F661323F538}" presName="sibTrans" presStyleCnt="0"/>
      <dgm:spPr/>
    </dgm:pt>
    <dgm:pt modelId="{4617CC02-6273-4413-A9F5-7276DF73DBFC}" type="pres">
      <dgm:prSet presAssocID="{907ECE2B-1229-466B-A982-8DFF5E67761C}" presName="compNode" presStyleCnt="0"/>
      <dgm:spPr/>
    </dgm:pt>
    <dgm:pt modelId="{4A0CCF4D-78C1-4C6F-ACA5-D7C76CA26708}" type="pres">
      <dgm:prSet presAssocID="{907ECE2B-1229-466B-A982-8DFF5E67761C}" presName="bgRect" presStyleLbl="bgShp" presStyleIdx="1" presStyleCnt="4"/>
      <dgm:spPr/>
    </dgm:pt>
    <dgm:pt modelId="{9E60D126-D024-4DC1-A421-61DD7C68FB85}" type="pres">
      <dgm:prSet presAssocID="{907ECE2B-1229-466B-A982-8DFF5E6776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A336A56-E938-4870-AF96-D5FA0718E216}" type="pres">
      <dgm:prSet presAssocID="{907ECE2B-1229-466B-A982-8DFF5E67761C}" presName="spaceRect" presStyleCnt="0"/>
      <dgm:spPr/>
    </dgm:pt>
    <dgm:pt modelId="{ADA5B2EF-E8D0-40FA-9D66-7701795D8872}" type="pres">
      <dgm:prSet presAssocID="{907ECE2B-1229-466B-A982-8DFF5E67761C}" presName="parTx" presStyleLbl="revTx" presStyleIdx="1" presStyleCnt="4">
        <dgm:presLayoutVars>
          <dgm:chMax val="0"/>
          <dgm:chPref val="0"/>
        </dgm:presLayoutVars>
      </dgm:prSet>
      <dgm:spPr/>
    </dgm:pt>
    <dgm:pt modelId="{601B67E0-6C15-4B75-B70B-CDE05DCECA1A}" type="pres">
      <dgm:prSet presAssocID="{3FA3221E-CF12-47DC-BEAD-4B01FDCDEAFE}" presName="sibTrans" presStyleCnt="0"/>
      <dgm:spPr/>
    </dgm:pt>
    <dgm:pt modelId="{C1DF08FA-D45A-409B-91F5-8C78C0CFF59D}" type="pres">
      <dgm:prSet presAssocID="{7B4D816F-C1A9-42B0-9400-6E5025584C7A}" presName="compNode" presStyleCnt="0"/>
      <dgm:spPr/>
    </dgm:pt>
    <dgm:pt modelId="{00BAE05E-81E9-4FD0-AB81-3D2C0A6A6645}" type="pres">
      <dgm:prSet presAssocID="{7B4D816F-C1A9-42B0-9400-6E5025584C7A}" presName="bgRect" presStyleLbl="bgShp" presStyleIdx="2" presStyleCnt="4"/>
      <dgm:spPr/>
    </dgm:pt>
    <dgm:pt modelId="{78A6014F-65B1-4C19-9E25-4CEBE1170188}" type="pres">
      <dgm:prSet presAssocID="{7B4D816F-C1A9-42B0-9400-6E5025584C7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6513A7D-8306-49C1-AC67-D2BC27630590}" type="pres">
      <dgm:prSet presAssocID="{7B4D816F-C1A9-42B0-9400-6E5025584C7A}" presName="spaceRect" presStyleCnt="0"/>
      <dgm:spPr/>
    </dgm:pt>
    <dgm:pt modelId="{280A1783-1D43-4D01-8182-917381DA91E2}" type="pres">
      <dgm:prSet presAssocID="{7B4D816F-C1A9-42B0-9400-6E5025584C7A}" presName="parTx" presStyleLbl="revTx" presStyleIdx="2" presStyleCnt="4">
        <dgm:presLayoutVars>
          <dgm:chMax val="0"/>
          <dgm:chPref val="0"/>
        </dgm:presLayoutVars>
      </dgm:prSet>
      <dgm:spPr/>
    </dgm:pt>
    <dgm:pt modelId="{61CF151F-6D69-497F-944D-27BA027EF150}" type="pres">
      <dgm:prSet presAssocID="{DBEFC96E-758F-4D38-84D8-8FB2B63DB5BD}" presName="sibTrans" presStyleCnt="0"/>
      <dgm:spPr/>
    </dgm:pt>
    <dgm:pt modelId="{FCEF0D46-F4FE-479D-B415-A34E6013DAC7}" type="pres">
      <dgm:prSet presAssocID="{96201416-2107-439E-AC22-179EB7DF5954}" presName="compNode" presStyleCnt="0"/>
      <dgm:spPr/>
    </dgm:pt>
    <dgm:pt modelId="{3FFCBA91-04EC-4ED4-A368-9DAF1082525B}" type="pres">
      <dgm:prSet presAssocID="{96201416-2107-439E-AC22-179EB7DF5954}" presName="bgRect" presStyleLbl="bgShp" presStyleIdx="3" presStyleCnt="4"/>
      <dgm:spPr/>
    </dgm:pt>
    <dgm:pt modelId="{D776A159-6885-4073-A280-C272413F5720}" type="pres">
      <dgm:prSet presAssocID="{96201416-2107-439E-AC22-179EB7DF59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360DA122-950C-4FCF-A678-486FFD8920BF}" type="pres">
      <dgm:prSet presAssocID="{96201416-2107-439E-AC22-179EB7DF5954}" presName="spaceRect" presStyleCnt="0"/>
      <dgm:spPr/>
    </dgm:pt>
    <dgm:pt modelId="{40B676AF-DA42-400F-90B6-093CB53BDF17}" type="pres">
      <dgm:prSet presAssocID="{96201416-2107-439E-AC22-179EB7DF595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98CAF05-04DC-4440-90AF-14291393DD1C}" type="presOf" srcId="{907ECE2B-1229-466B-A982-8DFF5E67761C}" destId="{ADA5B2EF-E8D0-40FA-9D66-7701795D8872}" srcOrd="0" destOrd="0" presId="urn:microsoft.com/office/officeart/2018/2/layout/IconVerticalSolidList"/>
    <dgm:cxn modelId="{4E749218-2F71-462A-8F89-237107008F17}" srcId="{2A3692BE-A06B-4252-9C34-72971DE7758E}" destId="{7B4D816F-C1A9-42B0-9400-6E5025584C7A}" srcOrd="2" destOrd="0" parTransId="{4C3C79BE-41DD-485A-9104-31DD7FCE5B77}" sibTransId="{DBEFC96E-758F-4D38-84D8-8FB2B63DB5BD}"/>
    <dgm:cxn modelId="{D9570038-99D0-4E91-A6D0-0B45AC64469D}" srcId="{2A3692BE-A06B-4252-9C34-72971DE7758E}" destId="{907ECE2B-1229-466B-A982-8DFF5E67761C}" srcOrd="1" destOrd="0" parTransId="{57B1F5FD-0D60-4D76-A956-3449C2DAF2B5}" sibTransId="{3FA3221E-CF12-47DC-BEAD-4B01FDCDEAFE}"/>
    <dgm:cxn modelId="{B75A9D5F-2902-4FB8-ADE8-8A06208AA435}" srcId="{2A3692BE-A06B-4252-9C34-72971DE7758E}" destId="{96201416-2107-439E-AC22-179EB7DF5954}" srcOrd="3" destOrd="0" parTransId="{ED3FA059-2AA5-444E-923F-2C1250258997}" sibTransId="{6726BB8F-BA81-4AE2-835C-7CF1A70F8747}"/>
    <dgm:cxn modelId="{150F8B45-E29C-42C2-99C1-9CE448C7A0B0}" type="presOf" srcId="{7B4D816F-C1A9-42B0-9400-6E5025584C7A}" destId="{280A1783-1D43-4D01-8182-917381DA91E2}" srcOrd="0" destOrd="0" presId="urn:microsoft.com/office/officeart/2018/2/layout/IconVerticalSolidList"/>
    <dgm:cxn modelId="{FC88EB72-7B27-47A1-8645-C36E2B20B807}" srcId="{2A3692BE-A06B-4252-9C34-72971DE7758E}" destId="{7D27E200-8F9E-427D-AF33-DBEEAC8744FD}" srcOrd="0" destOrd="0" parTransId="{F3777F5B-FCA7-41D5-9838-FD1DD2CF6153}" sibTransId="{ECA03167-B7D0-48CB-B3D6-7F661323F538}"/>
    <dgm:cxn modelId="{18770575-8BD3-458F-8C63-A5BBB4FB112E}" type="presOf" srcId="{2A3692BE-A06B-4252-9C34-72971DE7758E}" destId="{36AB4F10-1591-4A3F-B5B3-35B377ED3760}" srcOrd="0" destOrd="0" presId="urn:microsoft.com/office/officeart/2018/2/layout/IconVerticalSolidList"/>
    <dgm:cxn modelId="{0A41C77D-5D75-4236-ADDA-DE7CCB189BC0}" type="presOf" srcId="{7D27E200-8F9E-427D-AF33-DBEEAC8744FD}" destId="{EE5BA133-55E4-4B8E-8B2A-F61538EAD8F6}" srcOrd="0" destOrd="0" presId="urn:microsoft.com/office/officeart/2018/2/layout/IconVerticalSolidList"/>
    <dgm:cxn modelId="{68AA59FC-DBC4-429F-BCB8-9FA1F0CAB30B}" type="presOf" srcId="{96201416-2107-439E-AC22-179EB7DF5954}" destId="{40B676AF-DA42-400F-90B6-093CB53BDF17}" srcOrd="0" destOrd="0" presId="urn:microsoft.com/office/officeart/2018/2/layout/IconVerticalSolidList"/>
    <dgm:cxn modelId="{391D028C-D1CB-41B0-95CC-747FBEA3BFB7}" type="presParOf" srcId="{36AB4F10-1591-4A3F-B5B3-35B377ED3760}" destId="{652B47A0-BF65-472E-9646-0A9960B42BBE}" srcOrd="0" destOrd="0" presId="urn:microsoft.com/office/officeart/2018/2/layout/IconVerticalSolidList"/>
    <dgm:cxn modelId="{CDD2F3D7-E8C0-42A2-8B27-3933CA8C14C6}" type="presParOf" srcId="{652B47A0-BF65-472E-9646-0A9960B42BBE}" destId="{BD5B7CBA-5D67-497C-85A8-376B3CBCC1F0}" srcOrd="0" destOrd="0" presId="urn:microsoft.com/office/officeart/2018/2/layout/IconVerticalSolidList"/>
    <dgm:cxn modelId="{97212103-54FF-4FDC-9061-341EB70AB785}" type="presParOf" srcId="{652B47A0-BF65-472E-9646-0A9960B42BBE}" destId="{E3F60585-5360-4B04-9C68-C8E1CA911C3B}" srcOrd="1" destOrd="0" presId="urn:microsoft.com/office/officeart/2018/2/layout/IconVerticalSolidList"/>
    <dgm:cxn modelId="{45FA71E1-ABE2-4F76-BEA0-5563992DA7A9}" type="presParOf" srcId="{652B47A0-BF65-472E-9646-0A9960B42BBE}" destId="{3DB35488-EADE-443D-A4F9-95917762F194}" srcOrd="2" destOrd="0" presId="urn:microsoft.com/office/officeart/2018/2/layout/IconVerticalSolidList"/>
    <dgm:cxn modelId="{D7C7CB4B-6CA8-498F-BFF1-0BE3BB27C7D1}" type="presParOf" srcId="{652B47A0-BF65-472E-9646-0A9960B42BBE}" destId="{EE5BA133-55E4-4B8E-8B2A-F61538EAD8F6}" srcOrd="3" destOrd="0" presId="urn:microsoft.com/office/officeart/2018/2/layout/IconVerticalSolidList"/>
    <dgm:cxn modelId="{3EEFBEEC-76AE-46C5-B901-5D0E986B1043}" type="presParOf" srcId="{36AB4F10-1591-4A3F-B5B3-35B377ED3760}" destId="{C6249BE0-2B8E-4A36-835D-48659E620C6A}" srcOrd="1" destOrd="0" presId="urn:microsoft.com/office/officeart/2018/2/layout/IconVerticalSolidList"/>
    <dgm:cxn modelId="{2DBB28FA-BD36-4D03-87C7-722593F3BDB6}" type="presParOf" srcId="{36AB4F10-1591-4A3F-B5B3-35B377ED3760}" destId="{4617CC02-6273-4413-A9F5-7276DF73DBFC}" srcOrd="2" destOrd="0" presId="urn:microsoft.com/office/officeart/2018/2/layout/IconVerticalSolidList"/>
    <dgm:cxn modelId="{E5DD381E-F7E0-407F-AAF5-3ADF9721E622}" type="presParOf" srcId="{4617CC02-6273-4413-A9F5-7276DF73DBFC}" destId="{4A0CCF4D-78C1-4C6F-ACA5-D7C76CA26708}" srcOrd="0" destOrd="0" presId="urn:microsoft.com/office/officeart/2018/2/layout/IconVerticalSolidList"/>
    <dgm:cxn modelId="{9FAC9643-9AAF-4792-9903-C16324476155}" type="presParOf" srcId="{4617CC02-6273-4413-A9F5-7276DF73DBFC}" destId="{9E60D126-D024-4DC1-A421-61DD7C68FB85}" srcOrd="1" destOrd="0" presId="urn:microsoft.com/office/officeart/2018/2/layout/IconVerticalSolidList"/>
    <dgm:cxn modelId="{8F7266F1-4F81-4AAC-8603-1E4CC5B397F6}" type="presParOf" srcId="{4617CC02-6273-4413-A9F5-7276DF73DBFC}" destId="{DA336A56-E938-4870-AF96-D5FA0718E216}" srcOrd="2" destOrd="0" presId="urn:microsoft.com/office/officeart/2018/2/layout/IconVerticalSolidList"/>
    <dgm:cxn modelId="{8497995C-09B4-4382-87AE-8EBD56882F92}" type="presParOf" srcId="{4617CC02-6273-4413-A9F5-7276DF73DBFC}" destId="{ADA5B2EF-E8D0-40FA-9D66-7701795D8872}" srcOrd="3" destOrd="0" presId="urn:microsoft.com/office/officeart/2018/2/layout/IconVerticalSolidList"/>
    <dgm:cxn modelId="{36427C18-FF03-4953-945D-8AE1CB218879}" type="presParOf" srcId="{36AB4F10-1591-4A3F-B5B3-35B377ED3760}" destId="{601B67E0-6C15-4B75-B70B-CDE05DCECA1A}" srcOrd="3" destOrd="0" presId="urn:microsoft.com/office/officeart/2018/2/layout/IconVerticalSolidList"/>
    <dgm:cxn modelId="{BFA931DE-205A-4353-BFB0-750C6F741918}" type="presParOf" srcId="{36AB4F10-1591-4A3F-B5B3-35B377ED3760}" destId="{C1DF08FA-D45A-409B-91F5-8C78C0CFF59D}" srcOrd="4" destOrd="0" presId="urn:microsoft.com/office/officeart/2018/2/layout/IconVerticalSolidList"/>
    <dgm:cxn modelId="{76DC2D55-CB4C-4F76-93F1-42161DE30097}" type="presParOf" srcId="{C1DF08FA-D45A-409B-91F5-8C78C0CFF59D}" destId="{00BAE05E-81E9-4FD0-AB81-3D2C0A6A6645}" srcOrd="0" destOrd="0" presId="urn:microsoft.com/office/officeart/2018/2/layout/IconVerticalSolidList"/>
    <dgm:cxn modelId="{4CD8BC81-C3E4-4981-A1DD-B7F8241BEDAA}" type="presParOf" srcId="{C1DF08FA-D45A-409B-91F5-8C78C0CFF59D}" destId="{78A6014F-65B1-4C19-9E25-4CEBE1170188}" srcOrd="1" destOrd="0" presId="urn:microsoft.com/office/officeart/2018/2/layout/IconVerticalSolidList"/>
    <dgm:cxn modelId="{02061CFB-A310-4F2E-91AD-54EA6209B5CB}" type="presParOf" srcId="{C1DF08FA-D45A-409B-91F5-8C78C0CFF59D}" destId="{26513A7D-8306-49C1-AC67-D2BC27630590}" srcOrd="2" destOrd="0" presId="urn:microsoft.com/office/officeart/2018/2/layout/IconVerticalSolidList"/>
    <dgm:cxn modelId="{11483D2C-28FD-4311-9092-8F573E19BF7F}" type="presParOf" srcId="{C1DF08FA-D45A-409B-91F5-8C78C0CFF59D}" destId="{280A1783-1D43-4D01-8182-917381DA91E2}" srcOrd="3" destOrd="0" presId="urn:microsoft.com/office/officeart/2018/2/layout/IconVerticalSolidList"/>
    <dgm:cxn modelId="{7590F19F-A9EA-4663-91B0-59873FEC93CA}" type="presParOf" srcId="{36AB4F10-1591-4A3F-B5B3-35B377ED3760}" destId="{61CF151F-6D69-497F-944D-27BA027EF150}" srcOrd="5" destOrd="0" presId="urn:microsoft.com/office/officeart/2018/2/layout/IconVerticalSolidList"/>
    <dgm:cxn modelId="{48E16945-44C6-4FEB-8331-E6783F7F7350}" type="presParOf" srcId="{36AB4F10-1591-4A3F-B5B3-35B377ED3760}" destId="{FCEF0D46-F4FE-479D-B415-A34E6013DAC7}" srcOrd="6" destOrd="0" presId="urn:microsoft.com/office/officeart/2018/2/layout/IconVerticalSolidList"/>
    <dgm:cxn modelId="{41C0D9F8-5B22-4B19-9427-18D4F25FE0C5}" type="presParOf" srcId="{FCEF0D46-F4FE-479D-B415-A34E6013DAC7}" destId="{3FFCBA91-04EC-4ED4-A368-9DAF1082525B}" srcOrd="0" destOrd="0" presId="urn:microsoft.com/office/officeart/2018/2/layout/IconVerticalSolidList"/>
    <dgm:cxn modelId="{8FD62EB6-653F-4506-B96D-45898DB50AFB}" type="presParOf" srcId="{FCEF0D46-F4FE-479D-B415-A34E6013DAC7}" destId="{D776A159-6885-4073-A280-C272413F5720}" srcOrd="1" destOrd="0" presId="urn:microsoft.com/office/officeart/2018/2/layout/IconVerticalSolidList"/>
    <dgm:cxn modelId="{86C4B064-676E-44F0-B81C-2890F36AD8E0}" type="presParOf" srcId="{FCEF0D46-F4FE-479D-B415-A34E6013DAC7}" destId="{360DA122-950C-4FCF-A678-486FFD8920BF}" srcOrd="2" destOrd="0" presId="urn:microsoft.com/office/officeart/2018/2/layout/IconVerticalSolidList"/>
    <dgm:cxn modelId="{8BB11396-6F17-4B5D-9F99-A99F2D4776F2}" type="presParOf" srcId="{FCEF0D46-F4FE-479D-B415-A34E6013DAC7}" destId="{40B676AF-DA42-400F-90B6-093CB53BDF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5CEB0-9317-4D75-A623-500E56123F6B}">
      <dsp:nvSpPr>
        <dsp:cNvPr id="0" name=""/>
        <dsp:cNvSpPr/>
      </dsp:nvSpPr>
      <dsp:spPr>
        <a:xfrm>
          <a:off x="0" y="369507"/>
          <a:ext cx="4996207" cy="16450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expense tracker project emerged from the need to address common inefficiencies and challenges faced by organizations in managing employee expenses.</a:t>
          </a:r>
        </a:p>
      </dsp:txBody>
      <dsp:txXfrm>
        <a:off x="80303" y="449810"/>
        <a:ext cx="4835601" cy="1484414"/>
      </dsp:txXfrm>
    </dsp:sp>
    <dsp:sp modelId="{5A2A765B-E37C-42B1-B5BA-79985F025FC2}">
      <dsp:nvSpPr>
        <dsp:cNvPr id="0" name=""/>
        <dsp:cNvSpPr/>
      </dsp:nvSpPr>
      <dsp:spPr>
        <a:xfrm>
          <a:off x="0" y="2069248"/>
          <a:ext cx="4996207" cy="1645020"/>
        </a:xfrm>
        <a:prstGeom prst="roundRect">
          <a:avLst/>
        </a:prstGeom>
        <a:solidFill>
          <a:schemeClr val="accent2">
            <a:hueOff val="-3040001"/>
            <a:satOff val="-8572"/>
            <a:lumOff val="-36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Traditional expense management methods are not only time-consuming but also prone to human errors, leading to delays, inaccuracies, and frustration among employees and managers.</a:t>
          </a:r>
        </a:p>
      </dsp:txBody>
      <dsp:txXfrm>
        <a:off x="80303" y="2149551"/>
        <a:ext cx="4835601" cy="1484414"/>
      </dsp:txXfrm>
    </dsp:sp>
    <dsp:sp modelId="{63112AB3-DF4D-4AB2-BE7B-15CBB943645D}">
      <dsp:nvSpPr>
        <dsp:cNvPr id="0" name=""/>
        <dsp:cNvSpPr/>
      </dsp:nvSpPr>
      <dsp:spPr>
        <a:xfrm>
          <a:off x="0" y="3768987"/>
          <a:ext cx="4996207" cy="1645020"/>
        </a:xfrm>
        <a:prstGeom prst="roundRect">
          <a:avLst/>
        </a:prstGeom>
        <a:solidFill>
          <a:schemeClr val="accent2">
            <a:hueOff val="-6080002"/>
            <a:satOff val="-17144"/>
            <a:lumOff val="-7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project aimed to create a user-friendly platform that would simplify the workflow for both employees and managers, ensuring that expense tracking became a seamless and efficient activity.</a:t>
          </a:r>
        </a:p>
      </dsp:txBody>
      <dsp:txXfrm>
        <a:off x="80303" y="3849290"/>
        <a:ext cx="4835601" cy="1484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2D650-A8D8-4E9A-989F-1765C00E1F17}">
      <dsp:nvSpPr>
        <dsp:cNvPr id="0" name=""/>
        <dsp:cNvSpPr/>
      </dsp:nvSpPr>
      <dsp:spPr>
        <a:xfrm>
          <a:off x="1120269" y="1510"/>
          <a:ext cx="2408971" cy="14453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Interface Layer (Employee dashboard, manager dashboard, login/registration screen)</a:t>
          </a:r>
        </a:p>
      </dsp:txBody>
      <dsp:txXfrm>
        <a:off x="1162603" y="43844"/>
        <a:ext cx="2324303" cy="1360714"/>
      </dsp:txXfrm>
    </dsp:sp>
    <dsp:sp modelId="{85B8462D-04D9-4154-9945-DC07A042877E}">
      <dsp:nvSpPr>
        <dsp:cNvPr id="0" name=""/>
        <dsp:cNvSpPr/>
      </dsp:nvSpPr>
      <dsp:spPr>
        <a:xfrm>
          <a:off x="3741230" y="425489"/>
          <a:ext cx="510701" cy="5974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741230" y="544974"/>
        <a:ext cx="357491" cy="358454"/>
      </dsp:txXfrm>
    </dsp:sp>
    <dsp:sp modelId="{B8705198-C21C-4483-A8A4-48FC022765EF}">
      <dsp:nvSpPr>
        <dsp:cNvPr id="0" name=""/>
        <dsp:cNvSpPr/>
      </dsp:nvSpPr>
      <dsp:spPr>
        <a:xfrm>
          <a:off x="4492829" y="1510"/>
          <a:ext cx="2408971" cy="14453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Logic Layer (Expense management module, approval workflow module, authentication module)</a:t>
          </a:r>
        </a:p>
      </dsp:txBody>
      <dsp:txXfrm>
        <a:off x="4535163" y="43844"/>
        <a:ext cx="2324303" cy="1360714"/>
      </dsp:txXfrm>
    </dsp:sp>
    <dsp:sp modelId="{EA277554-DA60-4ABB-945C-431CF533F76C}">
      <dsp:nvSpPr>
        <dsp:cNvPr id="0" name=""/>
        <dsp:cNvSpPr/>
      </dsp:nvSpPr>
      <dsp:spPr>
        <a:xfrm rot="5400000">
          <a:off x="5441963" y="1615521"/>
          <a:ext cx="510701" cy="5974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5518087" y="1658882"/>
        <a:ext cx="358454" cy="357491"/>
      </dsp:txXfrm>
    </dsp:sp>
    <dsp:sp modelId="{08E32053-295C-4F1C-9143-627FB0755CE5}">
      <dsp:nvSpPr>
        <dsp:cNvPr id="0" name=""/>
        <dsp:cNvSpPr/>
      </dsp:nvSpPr>
      <dsp:spPr>
        <a:xfrm>
          <a:off x="4492829" y="2410481"/>
          <a:ext cx="2408971" cy="14453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Access Layer (To manage interaction between application logic and the database)</a:t>
          </a:r>
        </a:p>
      </dsp:txBody>
      <dsp:txXfrm>
        <a:off x="4535163" y="2452815"/>
        <a:ext cx="2324303" cy="1360714"/>
      </dsp:txXfrm>
    </dsp:sp>
    <dsp:sp modelId="{0FF5C80A-F053-47C7-AF36-3B27DD270706}">
      <dsp:nvSpPr>
        <dsp:cNvPr id="0" name=""/>
        <dsp:cNvSpPr/>
      </dsp:nvSpPr>
      <dsp:spPr>
        <a:xfrm rot="10800000">
          <a:off x="3770137" y="2834460"/>
          <a:ext cx="510701" cy="5974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923347" y="2953945"/>
        <a:ext cx="357491" cy="358454"/>
      </dsp:txXfrm>
    </dsp:sp>
    <dsp:sp modelId="{D798B4CF-E8E4-4C73-BE4B-71CE5FABDE55}">
      <dsp:nvSpPr>
        <dsp:cNvPr id="0" name=""/>
        <dsp:cNvSpPr/>
      </dsp:nvSpPr>
      <dsp:spPr>
        <a:xfrm>
          <a:off x="1120269" y="2410481"/>
          <a:ext cx="2408971" cy="14453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Database Layer (Expense records table, user records table, role and permissions table)</a:t>
          </a:r>
        </a:p>
      </dsp:txBody>
      <dsp:txXfrm>
        <a:off x="1162603" y="2452815"/>
        <a:ext cx="2324303" cy="1360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9B6F0-6E11-4A9B-856C-C3EDA0154164}">
      <dsp:nvSpPr>
        <dsp:cNvPr id="0" name=""/>
        <dsp:cNvSpPr/>
      </dsp:nvSpPr>
      <dsp:spPr>
        <a:xfrm>
          <a:off x="259721" y="522890"/>
          <a:ext cx="918038" cy="91803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6BDDC-84B4-4076-A48A-8D825D0079AF}">
      <dsp:nvSpPr>
        <dsp:cNvPr id="0" name=""/>
        <dsp:cNvSpPr/>
      </dsp:nvSpPr>
      <dsp:spPr>
        <a:xfrm>
          <a:off x="452509" y="715678"/>
          <a:ext cx="532462" cy="5324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ACA63-3F45-4D0B-B084-28A289620562}">
      <dsp:nvSpPr>
        <dsp:cNvPr id="0" name=""/>
        <dsp:cNvSpPr/>
      </dsp:nvSpPr>
      <dsp:spPr>
        <a:xfrm>
          <a:off x="1374482" y="522890"/>
          <a:ext cx="2163948" cy="918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ASP.NET Core Web API</a:t>
          </a:r>
        </a:p>
      </dsp:txBody>
      <dsp:txXfrm>
        <a:off x="1374482" y="522890"/>
        <a:ext cx="2163948" cy="918038"/>
      </dsp:txXfrm>
    </dsp:sp>
    <dsp:sp modelId="{D285EBE7-453D-4234-8405-AC61D6C49E32}">
      <dsp:nvSpPr>
        <dsp:cNvPr id="0" name=""/>
        <dsp:cNvSpPr/>
      </dsp:nvSpPr>
      <dsp:spPr>
        <a:xfrm>
          <a:off x="3915482" y="522890"/>
          <a:ext cx="918038" cy="91803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B342C-E5E4-4357-9628-F64B56B26B07}">
      <dsp:nvSpPr>
        <dsp:cNvPr id="0" name=""/>
        <dsp:cNvSpPr/>
      </dsp:nvSpPr>
      <dsp:spPr>
        <a:xfrm>
          <a:off x="4108270" y="715678"/>
          <a:ext cx="532462" cy="5324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50C5B-4C70-4FC2-B074-C73A2C3753CF}">
      <dsp:nvSpPr>
        <dsp:cNvPr id="0" name=""/>
        <dsp:cNvSpPr/>
      </dsp:nvSpPr>
      <dsp:spPr>
        <a:xfrm>
          <a:off x="5030243" y="522890"/>
          <a:ext cx="2163948" cy="918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SQL Server Management Studio </a:t>
          </a:r>
        </a:p>
      </dsp:txBody>
      <dsp:txXfrm>
        <a:off x="5030243" y="522890"/>
        <a:ext cx="2163948" cy="918038"/>
      </dsp:txXfrm>
    </dsp:sp>
    <dsp:sp modelId="{2349270C-F6C7-454D-9213-32DF4C6C6399}">
      <dsp:nvSpPr>
        <dsp:cNvPr id="0" name=""/>
        <dsp:cNvSpPr/>
      </dsp:nvSpPr>
      <dsp:spPr>
        <a:xfrm>
          <a:off x="7571243" y="522890"/>
          <a:ext cx="918038" cy="91803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F6479-7530-4DA6-A89D-200848EED4F8}">
      <dsp:nvSpPr>
        <dsp:cNvPr id="0" name=""/>
        <dsp:cNvSpPr/>
      </dsp:nvSpPr>
      <dsp:spPr>
        <a:xfrm>
          <a:off x="7764031" y="715678"/>
          <a:ext cx="532462" cy="5324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ABD3F-83AD-480D-A798-5ACCB4CD56E7}">
      <dsp:nvSpPr>
        <dsp:cNvPr id="0" name=""/>
        <dsp:cNvSpPr/>
      </dsp:nvSpPr>
      <dsp:spPr>
        <a:xfrm>
          <a:off x="8686004" y="522890"/>
          <a:ext cx="2163948" cy="918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React </a:t>
          </a:r>
        </a:p>
      </dsp:txBody>
      <dsp:txXfrm>
        <a:off x="8686004" y="522890"/>
        <a:ext cx="2163948" cy="918038"/>
      </dsp:txXfrm>
    </dsp:sp>
    <dsp:sp modelId="{E9E7059F-844D-4CC8-8D78-6394ECB3CCC0}">
      <dsp:nvSpPr>
        <dsp:cNvPr id="0" name=""/>
        <dsp:cNvSpPr/>
      </dsp:nvSpPr>
      <dsp:spPr>
        <a:xfrm>
          <a:off x="259721" y="2031189"/>
          <a:ext cx="918038" cy="91803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ECC48-EFA2-4D6C-BA19-17A6D24D5659}">
      <dsp:nvSpPr>
        <dsp:cNvPr id="0" name=""/>
        <dsp:cNvSpPr/>
      </dsp:nvSpPr>
      <dsp:spPr>
        <a:xfrm>
          <a:off x="452509" y="2223977"/>
          <a:ext cx="532462" cy="5324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9FA1D-0B0E-4B40-86D0-641E7E06F2F1}">
      <dsp:nvSpPr>
        <dsp:cNvPr id="0" name=""/>
        <dsp:cNvSpPr/>
      </dsp:nvSpPr>
      <dsp:spPr>
        <a:xfrm>
          <a:off x="1374482" y="2031189"/>
          <a:ext cx="2163948" cy="918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 Studio Code</a:t>
          </a:r>
        </a:p>
      </dsp:txBody>
      <dsp:txXfrm>
        <a:off x="1374482" y="2031189"/>
        <a:ext cx="2163948" cy="918038"/>
      </dsp:txXfrm>
    </dsp:sp>
    <dsp:sp modelId="{91D59978-3A44-417E-A9F0-08A58AEEF50D}">
      <dsp:nvSpPr>
        <dsp:cNvPr id="0" name=""/>
        <dsp:cNvSpPr/>
      </dsp:nvSpPr>
      <dsp:spPr>
        <a:xfrm>
          <a:off x="3915482" y="2031189"/>
          <a:ext cx="918038" cy="91803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5D432-9579-47F5-9C79-BEC0DD249552}">
      <dsp:nvSpPr>
        <dsp:cNvPr id="0" name=""/>
        <dsp:cNvSpPr/>
      </dsp:nvSpPr>
      <dsp:spPr>
        <a:xfrm>
          <a:off x="4108270" y="2223977"/>
          <a:ext cx="532462" cy="5324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0C305-8617-41E1-812B-3263E484282F}">
      <dsp:nvSpPr>
        <dsp:cNvPr id="0" name=""/>
        <dsp:cNvSpPr/>
      </dsp:nvSpPr>
      <dsp:spPr>
        <a:xfrm>
          <a:off x="5030243" y="2031189"/>
          <a:ext cx="2163948" cy="918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 Studio</a:t>
          </a:r>
        </a:p>
      </dsp:txBody>
      <dsp:txXfrm>
        <a:off x="5030243" y="2031189"/>
        <a:ext cx="2163948" cy="918038"/>
      </dsp:txXfrm>
    </dsp:sp>
    <dsp:sp modelId="{1EFD212E-28AF-49B9-8BFE-D7B0578110C4}">
      <dsp:nvSpPr>
        <dsp:cNvPr id="0" name=""/>
        <dsp:cNvSpPr/>
      </dsp:nvSpPr>
      <dsp:spPr>
        <a:xfrm>
          <a:off x="7571243" y="2031189"/>
          <a:ext cx="918038" cy="91803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2427D-1D90-4F5C-AF55-16306D94FCEB}">
      <dsp:nvSpPr>
        <dsp:cNvPr id="0" name=""/>
        <dsp:cNvSpPr/>
      </dsp:nvSpPr>
      <dsp:spPr>
        <a:xfrm>
          <a:off x="7764031" y="2223977"/>
          <a:ext cx="532462" cy="53246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2477C-F61F-4D28-B623-D850D1DA056A}">
      <dsp:nvSpPr>
        <dsp:cNvPr id="0" name=""/>
        <dsp:cNvSpPr/>
      </dsp:nvSpPr>
      <dsp:spPr>
        <a:xfrm>
          <a:off x="8686004" y="2031189"/>
          <a:ext cx="2163948" cy="918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Postman</a:t>
          </a:r>
        </a:p>
      </dsp:txBody>
      <dsp:txXfrm>
        <a:off x="8686004" y="2031189"/>
        <a:ext cx="2163948" cy="9180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C0A9D-0D83-4890-AF34-14EC22CBD772}">
      <dsp:nvSpPr>
        <dsp:cNvPr id="0" name=""/>
        <dsp:cNvSpPr/>
      </dsp:nvSpPr>
      <dsp:spPr>
        <a:xfrm>
          <a:off x="0" y="4514"/>
          <a:ext cx="6668792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177EE-4CAA-4EEB-891A-212515FC288F}">
      <dsp:nvSpPr>
        <dsp:cNvPr id="0" name=""/>
        <dsp:cNvSpPr/>
      </dsp:nvSpPr>
      <dsp:spPr>
        <a:xfrm>
          <a:off x="290852" y="220850"/>
          <a:ext cx="528822" cy="528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E9F3E-0FB2-4D5A-8A48-42DB09E91124}">
      <dsp:nvSpPr>
        <dsp:cNvPr id="0" name=""/>
        <dsp:cNvSpPr/>
      </dsp:nvSpPr>
      <dsp:spPr>
        <a:xfrm>
          <a:off x="1110527" y="4514"/>
          <a:ext cx="5558264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Efficiency</a:t>
          </a:r>
        </a:p>
      </dsp:txBody>
      <dsp:txXfrm>
        <a:off x="1110527" y="4514"/>
        <a:ext cx="5558264" cy="961495"/>
      </dsp:txXfrm>
    </dsp:sp>
    <dsp:sp modelId="{871A69E9-1CFC-439D-A42A-099707269CE0}">
      <dsp:nvSpPr>
        <dsp:cNvPr id="0" name=""/>
        <dsp:cNvSpPr/>
      </dsp:nvSpPr>
      <dsp:spPr>
        <a:xfrm>
          <a:off x="0" y="1206383"/>
          <a:ext cx="6668792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B0FA4-EFA9-4B50-B1ED-DA4034E38991}">
      <dsp:nvSpPr>
        <dsp:cNvPr id="0" name=""/>
        <dsp:cNvSpPr/>
      </dsp:nvSpPr>
      <dsp:spPr>
        <a:xfrm>
          <a:off x="290852" y="1422719"/>
          <a:ext cx="528822" cy="528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1BCCA-F20F-4DF9-A529-A743B9C018A1}">
      <dsp:nvSpPr>
        <dsp:cNvPr id="0" name=""/>
        <dsp:cNvSpPr/>
      </dsp:nvSpPr>
      <dsp:spPr>
        <a:xfrm>
          <a:off x="1110527" y="1206383"/>
          <a:ext cx="5558264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User-friendly interface</a:t>
          </a:r>
        </a:p>
      </dsp:txBody>
      <dsp:txXfrm>
        <a:off x="1110527" y="1206383"/>
        <a:ext cx="5558264" cy="961495"/>
      </dsp:txXfrm>
    </dsp:sp>
    <dsp:sp modelId="{3A3879A6-FB92-4500-B257-2181D7AC6759}">
      <dsp:nvSpPr>
        <dsp:cNvPr id="0" name=""/>
        <dsp:cNvSpPr/>
      </dsp:nvSpPr>
      <dsp:spPr>
        <a:xfrm>
          <a:off x="0" y="2408252"/>
          <a:ext cx="6668792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4726D-B795-44A4-B564-BEF7DDF03043}">
      <dsp:nvSpPr>
        <dsp:cNvPr id="0" name=""/>
        <dsp:cNvSpPr/>
      </dsp:nvSpPr>
      <dsp:spPr>
        <a:xfrm>
          <a:off x="290852" y="2624588"/>
          <a:ext cx="528822" cy="528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79313-A91F-48E9-B518-FFE99EDF7919}">
      <dsp:nvSpPr>
        <dsp:cNvPr id="0" name=""/>
        <dsp:cNvSpPr/>
      </dsp:nvSpPr>
      <dsp:spPr>
        <a:xfrm>
          <a:off x="1110527" y="2408252"/>
          <a:ext cx="5558264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Accuracy</a:t>
          </a:r>
        </a:p>
      </dsp:txBody>
      <dsp:txXfrm>
        <a:off x="1110527" y="2408252"/>
        <a:ext cx="5558264" cy="961495"/>
      </dsp:txXfrm>
    </dsp:sp>
    <dsp:sp modelId="{46FC7452-FDFD-490B-A510-DC6DCDA7D74D}">
      <dsp:nvSpPr>
        <dsp:cNvPr id="0" name=""/>
        <dsp:cNvSpPr/>
      </dsp:nvSpPr>
      <dsp:spPr>
        <a:xfrm>
          <a:off x="0" y="3610121"/>
          <a:ext cx="6668792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A32ED-3A34-4663-97FA-6BA19630B4EB}">
      <dsp:nvSpPr>
        <dsp:cNvPr id="0" name=""/>
        <dsp:cNvSpPr/>
      </dsp:nvSpPr>
      <dsp:spPr>
        <a:xfrm>
          <a:off x="290852" y="3826457"/>
          <a:ext cx="528822" cy="5288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2908F-1497-4D87-83C6-E2D643AA5880}">
      <dsp:nvSpPr>
        <dsp:cNvPr id="0" name=""/>
        <dsp:cNvSpPr/>
      </dsp:nvSpPr>
      <dsp:spPr>
        <a:xfrm>
          <a:off x="1110527" y="3610121"/>
          <a:ext cx="5558264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Security</a:t>
          </a:r>
        </a:p>
      </dsp:txBody>
      <dsp:txXfrm>
        <a:off x="1110527" y="3610121"/>
        <a:ext cx="5558264" cy="961495"/>
      </dsp:txXfrm>
    </dsp:sp>
    <dsp:sp modelId="{FC52F4E5-0E5E-4955-A1A0-4ECD66105E86}">
      <dsp:nvSpPr>
        <dsp:cNvPr id="0" name=""/>
        <dsp:cNvSpPr/>
      </dsp:nvSpPr>
      <dsp:spPr>
        <a:xfrm>
          <a:off x="0" y="4811990"/>
          <a:ext cx="6668792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73F1F-EAD0-43AE-92A9-47055A9AB348}">
      <dsp:nvSpPr>
        <dsp:cNvPr id="0" name=""/>
        <dsp:cNvSpPr/>
      </dsp:nvSpPr>
      <dsp:spPr>
        <a:xfrm>
          <a:off x="290852" y="5028327"/>
          <a:ext cx="528822" cy="5288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FBEB1-419F-4C07-8D93-1F1A6C7E467B}">
      <dsp:nvSpPr>
        <dsp:cNvPr id="0" name=""/>
        <dsp:cNvSpPr/>
      </dsp:nvSpPr>
      <dsp:spPr>
        <a:xfrm>
          <a:off x="1110527" y="4811990"/>
          <a:ext cx="5558264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Transparency</a:t>
          </a:r>
        </a:p>
      </dsp:txBody>
      <dsp:txXfrm>
        <a:off x="1110527" y="4811990"/>
        <a:ext cx="5558264" cy="9614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7F777-44D8-4B28-890E-10159C6570BA}">
      <dsp:nvSpPr>
        <dsp:cNvPr id="0" name=""/>
        <dsp:cNvSpPr/>
      </dsp:nvSpPr>
      <dsp:spPr>
        <a:xfrm>
          <a:off x="0" y="1676"/>
          <a:ext cx="10213200" cy="8498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35BC9-31D8-4927-92B5-A531F992AFA0}">
      <dsp:nvSpPr>
        <dsp:cNvPr id="0" name=""/>
        <dsp:cNvSpPr/>
      </dsp:nvSpPr>
      <dsp:spPr>
        <a:xfrm>
          <a:off x="257082" y="192895"/>
          <a:ext cx="467423" cy="4674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CE4B4-8C3C-4EC1-8A98-E17889CF14BE}">
      <dsp:nvSpPr>
        <dsp:cNvPr id="0" name=""/>
        <dsp:cNvSpPr/>
      </dsp:nvSpPr>
      <dsp:spPr>
        <a:xfrm>
          <a:off x="981588" y="1676"/>
          <a:ext cx="9231611" cy="849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44" tIns="89944" rIns="89944" bIns="899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Streamlined process reduces the time spent on administrative tasks, allowing employees to focus on their core responsibilities.</a:t>
          </a:r>
        </a:p>
      </dsp:txBody>
      <dsp:txXfrm>
        <a:off x="981588" y="1676"/>
        <a:ext cx="9231611" cy="849860"/>
      </dsp:txXfrm>
    </dsp:sp>
    <dsp:sp modelId="{58CB341D-DDE4-43F5-88C9-9C5DF73F0681}">
      <dsp:nvSpPr>
        <dsp:cNvPr id="0" name=""/>
        <dsp:cNvSpPr/>
      </dsp:nvSpPr>
      <dsp:spPr>
        <a:xfrm>
          <a:off x="0" y="1064002"/>
          <a:ext cx="10213200" cy="8498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A76ED-74A1-46A2-B149-C19C3058850D}">
      <dsp:nvSpPr>
        <dsp:cNvPr id="0" name=""/>
        <dsp:cNvSpPr/>
      </dsp:nvSpPr>
      <dsp:spPr>
        <a:xfrm>
          <a:off x="257082" y="1255221"/>
          <a:ext cx="467423" cy="4674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F6C6E-4C78-43AA-B2A1-6C789C4380DF}">
      <dsp:nvSpPr>
        <dsp:cNvPr id="0" name=""/>
        <dsp:cNvSpPr/>
      </dsp:nvSpPr>
      <dsp:spPr>
        <a:xfrm>
          <a:off x="981588" y="1064002"/>
          <a:ext cx="9231611" cy="849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44" tIns="89944" rIns="89944" bIns="899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Clear visibility into the approval process ensures that employees are always informed about their expense submissions.</a:t>
          </a:r>
        </a:p>
      </dsp:txBody>
      <dsp:txXfrm>
        <a:off x="981588" y="1064002"/>
        <a:ext cx="9231611" cy="849860"/>
      </dsp:txXfrm>
    </dsp:sp>
    <dsp:sp modelId="{CAED055A-F4E3-4D63-9B47-FB5A249F1E63}">
      <dsp:nvSpPr>
        <dsp:cNvPr id="0" name=""/>
        <dsp:cNvSpPr/>
      </dsp:nvSpPr>
      <dsp:spPr>
        <a:xfrm>
          <a:off x="0" y="2126328"/>
          <a:ext cx="10213200" cy="8498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DF7F4-34C6-41BB-8413-0A1FB867698A}">
      <dsp:nvSpPr>
        <dsp:cNvPr id="0" name=""/>
        <dsp:cNvSpPr/>
      </dsp:nvSpPr>
      <dsp:spPr>
        <a:xfrm>
          <a:off x="257082" y="2317546"/>
          <a:ext cx="467423" cy="4674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274DD-9585-4AA0-81AE-C6497E280213}">
      <dsp:nvSpPr>
        <dsp:cNvPr id="0" name=""/>
        <dsp:cNvSpPr/>
      </dsp:nvSpPr>
      <dsp:spPr>
        <a:xfrm>
          <a:off x="981588" y="2126328"/>
          <a:ext cx="9231611" cy="849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44" tIns="89944" rIns="89944" bIns="899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Automatic generation of expense IDs and validation checks reduce the need for manual data entry.</a:t>
          </a:r>
        </a:p>
      </dsp:txBody>
      <dsp:txXfrm>
        <a:off x="981588" y="2126328"/>
        <a:ext cx="9231611" cy="849860"/>
      </dsp:txXfrm>
    </dsp:sp>
    <dsp:sp modelId="{0CCF6F70-ACF6-4728-9E5B-DF1A028666EE}">
      <dsp:nvSpPr>
        <dsp:cNvPr id="0" name=""/>
        <dsp:cNvSpPr/>
      </dsp:nvSpPr>
      <dsp:spPr>
        <a:xfrm>
          <a:off x="0" y="3188653"/>
          <a:ext cx="10213200" cy="8498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C2E7C-9695-4BE6-A2E3-8E49B395F60A}">
      <dsp:nvSpPr>
        <dsp:cNvPr id="0" name=""/>
        <dsp:cNvSpPr/>
      </dsp:nvSpPr>
      <dsp:spPr>
        <a:xfrm>
          <a:off x="257082" y="3379872"/>
          <a:ext cx="467423" cy="4674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0A13F-10EB-4DF0-91B0-218400EF9735}">
      <dsp:nvSpPr>
        <dsp:cNvPr id="0" name=""/>
        <dsp:cNvSpPr/>
      </dsp:nvSpPr>
      <dsp:spPr>
        <a:xfrm>
          <a:off x="981588" y="3188653"/>
          <a:ext cx="9231611" cy="849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44" tIns="89944" rIns="89944" bIns="899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Eliminates the need for paper-based submissions and minimizes errors associated with manual processes</a:t>
          </a:r>
        </a:p>
      </dsp:txBody>
      <dsp:txXfrm>
        <a:off x="981588" y="3188653"/>
        <a:ext cx="9231611" cy="8498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B7CBA-5D67-497C-85A8-376B3CBCC1F0}">
      <dsp:nvSpPr>
        <dsp:cNvPr id="0" name=""/>
        <dsp:cNvSpPr/>
      </dsp:nvSpPr>
      <dsp:spPr>
        <a:xfrm>
          <a:off x="0" y="1676"/>
          <a:ext cx="10213200" cy="8498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60585-5360-4B04-9C68-C8E1CA911C3B}">
      <dsp:nvSpPr>
        <dsp:cNvPr id="0" name=""/>
        <dsp:cNvSpPr/>
      </dsp:nvSpPr>
      <dsp:spPr>
        <a:xfrm>
          <a:off x="257082" y="192895"/>
          <a:ext cx="467423" cy="4674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BA133-55E4-4B8E-8B2A-F61538EAD8F6}">
      <dsp:nvSpPr>
        <dsp:cNvPr id="0" name=""/>
        <dsp:cNvSpPr/>
      </dsp:nvSpPr>
      <dsp:spPr>
        <a:xfrm>
          <a:off x="981588" y="1676"/>
          <a:ext cx="9231611" cy="849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44" tIns="89944" rIns="89944" bIns="899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Approving or rejecting requests is simplified, allowing managers to handle large volumes of requests efficiently.</a:t>
          </a:r>
        </a:p>
      </dsp:txBody>
      <dsp:txXfrm>
        <a:off x="981588" y="1676"/>
        <a:ext cx="9231611" cy="849860"/>
      </dsp:txXfrm>
    </dsp:sp>
    <dsp:sp modelId="{4A0CCF4D-78C1-4C6F-ACA5-D7C76CA26708}">
      <dsp:nvSpPr>
        <dsp:cNvPr id="0" name=""/>
        <dsp:cNvSpPr/>
      </dsp:nvSpPr>
      <dsp:spPr>
        <a:xfrm>
          <a:off x="0" y="1064002"/>
          <a:ext cx="10213200" cy="8498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0D126-D024-4DC1-A421-61DD7C68FB85}">
      <dsp:nvSpPr>
        <dsp:cNvPr id="0" name=""/>
        <dsp:cNvSpPr/>
      </dsp:nvSpPr>
      <dsp:spPr>
        <a:xfrm>
          <a:off x="257082" y="1255221"/>
          <a:ext cx="467423" cy="4674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5B2EF-E8D0-40FA-9D66-7701795D8872}">
      <dsp:nvSpPr>
        <dsp:cNvPr id="0" name=""/>
        <dsp:cNvSpPr/>
      </dsp:nvSpPr>
      <dsp:spPr>
        <a:xfrm>
          <a:off x="981588" y="1064002"/>
          <a:ext cx="9231611" cy="849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44" tIns="89944" rIns="89944" bIns="899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Managers have a clear overview of all submitted expenses, enabling better monitoring and management</a:t>
          </a:r>
        </a:p>
      </dsp:txBody>
      <dsp:txXfrm>
        <a:off x="981588" y="1064002"/>
        <a:ext cx="9231611" cy="849860"/>
      </dsp:txXfrm>
    </dsp:sp>
    <dsp:sp modelId="{00BAE05E-81E9-4FD0-AB81-3D2C0A6A6645}">
      <dsp:nvSpPr>
        <dsp:cNvPr id="0" name=""/>
        <dsp:cNvSpPr/>
      </dsp:nvSpPr>
      <dsp:spPr>
        <a:xfrm>
          <a:off x="0" y="2126328"/>
          <a:ext cx="10213200" cy="8498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6014F-65B1-4C19-9E25-4CEBE1170188}">
      <dsp:nvSpPr>
        <dsp:cNvPr id="0" name=""/>
        <dsp:cNvSpPr/>
      </dsp:nvSpPr>
      <dsp:spPr>
        <a:xfrm>
          <a:off x="257082" y="2317546"/>
          <a:ext cx="467423" cy="4674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A1783-1D43-4D01-8182-917381DA91E2}">
      <dsp:nvSpPr>
        <dsp:cNvPr id="0" name=""/>
        <dsp:cNvSpPr/>
      </dsp:nvSpPr>
      <dsp:spPr>
        <a:xfrm>
          <a:off x="981588" y="2126328"/>
          <a:ext cx="9231611" cy="849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44" tIns="89944" rIns="89944" bIns="899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Access to accurate and up-to-date expense data helps managers make informed decisions regarding budget allocations and expense policies.</a:t>
          </a:r>
        </a:p>
      </dsp:txBody>
      <dsp:txXfrm>
        <a:off x="981588" y="2126328"/>
        <a:ext cx="9231611" cy="849860"/>
      </dsp:txXfrm>
    </dsp:sp>
    <dsp:sp modelId="{3FFCBA91-04EC-4ED4-A368-9DAF1082525B}">
      <dsp:nvSpPr>
        <dsp:cNvPr id="0" name=""/>
        <dsp:cNvSpPr/>
      </dsp:nvSpPr>
      <dsp:spPr>
        <a:xfrm>
          <a:off x="0" y="3188653"/>
          <a:ext cx="10213200" cy="8498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6A159-6885-4073-A280-C272413F5720}">
      <dsp:nvSpPr>
        <dsp:cNvPr id="0" name=""/>
        <dsp:cNvSpPr/>
      </dsp:nvSpPr>
      <dsp:spPr>
        <a:xfrm>
          <a:off x="257082" y="3379872"/>
          <a:ext cx="467423" cy="4674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676AF-DA42-400F-90B6-093CB53BDF17}">
      <dsp:nvSpPr>
        <dsp:cNvPr id="0" name=""/>
        <dsp:cNvSpPr/>
      </dsp:nvSpPr>
      <dsp:spPr>
        <a:xfrm>
          <a:off x="981588" y="3188653"/>
          <a:ext cx="9231611" cy="849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44" tIns="89944" rIns="89944" bIns="899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Ensures that only authorized personnel can review and approve expenses, protecting sensitive financial data</a:t>
          </a:r>
        </a:p>
      </dsp:txBody>
      <dsp:txXfrm>
        <a:off x="981588" y="3188653"/>
        <a:ext cx="9231611" cy="849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5/27/2024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5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9" r:id="rId12"/>
    <p:sldLayoutId id="2147483672" r:id="rId1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staff-personnel-team-group-154689/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3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manager-avatar-person-white-collar-312603/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4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276" y="106325"/>
            <a:ext cx="4650901" cy="4463971"/>
          </a:xfrm>
        </p:spPr>
        <p:txBody>
          <a:bodyPr>
            <a:noAutofit/>
          </a:bodyPr>
          <a:lstStyle/>
          <a:p>
            <a:r>
              <a:rPr lang="en-US" dirty="0"/>
              <a:t>Expense Tracker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BC7AC-9BFD-B622-3C5F-AFB318AFBAAF}"/>
              </a:ext>
            </a:extLst>
          </p:cNvPr>
          <p:cNvSpPr txBox="1"/>
          <p:nvPr/>
        </p:nvSpPr>
        <p:spPr>
          <a:xfrm>
            <a:off x="1128275" y="4104168"/>
            <a:ext cx="4650902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Name: Aditi Singh</a:t>
            </a:r>
          </a:p>
          <a:p>
            <a:pPr algn="ctr"/>
            <a:r>
              <a:rPr lang="en-US" dirty="0"/>
              <a:t>Roll no: 102003512</a:t>
            </a:r>
          </a:p>
          <a:p>
            <a:pPr algn="ctr"/>
            <a:r>
              <a:rPr lang="en-US" dirty="0"/>
              <a:t>Subgroup: 4COE20</a:t>
            </a:r>
          </a:p>
          <a:p>
            <a:pPr algn="ctr"/>
            <a:r>
              <a:rPr lang="en-US" dirty="0"/>
              <a:t>Supervisor: Bharathi Gabbita</a:t>
            </a:r>
          </a:p>
          <a:p>
            <a:pPr algn="ctr"/>
            <a:r>
              <a:rPr lang="en-US" dirty="0"/>
              <a:t>Company: Deloitte</a:t>
            </a:r>
          </a:p>
          <a:p>
            <a:pPr algn="ctr"/>
            <a:r>
              <a:rPr lang="en-US" dirty="0"/>
              <a:t>Start date: Jan 8, 2024</a:t>
            </a:r>
          </a:p>
          <a:p>
            <a:pPr algn="ctr"/>
            <a:r>
              <a:rPr lang="en-US" dirty="0"/>
              <a:t>End date: May 31, 2024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6BAF-D471-4AA6-D3BD-C116F386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Snapshots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4998B3C-F4CB-6E9C-262F-2672A80B3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" t="501" r="842" b="1301"/>
          <a:stretch/>
        </p:blipFill>
        <p:spPr>
          <a:xfrm>
            <a:off x="1078787" y="1767155"/>
            <a:ext cx="10037852" cy="482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81A0-39BF-D12C-ACDA-9F0B3E8E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Snapshots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5DD817-CF05-A74A-DFEF-9FD7569AF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"/>
          <a:stretch/>
        </p:blipFill>
        <p:spPr>
          <a:xfrm>
            <a:off x="1237175" y="1647827"/>
            <a:ext cx="10126043" cy="49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2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2D76E3-BBAC-4D3C-9314-D3076FA9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8A6CA-34A2-AA19-FF3D-0E90549D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Professional learning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C945D9-C3DE-4D90-9F29-7BE223A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D338B3-6DA4-45F7-91E3-7D8C28D0B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0" name="Freeform 64">
                <a:extLst>
                  <a:ext uri="{FF2B5EF4-FFF2-40B4-BE49-F238E27FC236}">
                    <a16:creationId xmlns:a16="http://schemas.microsoft.com/office/drawing/2014/main" id="{6185FD3E-487C-45A4-AD94-24F4F7BAC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1">
                <a:extLst>
                  <a:ext uri="{FF2B5EF4-FFF2-40B4-BE49-F238E27FC236}">
                    <a16:creationId xmlns:a16="http://schemas.microsoft.com/office/drawing/2014/main" id="{DABEF2EB-1FA6-476D-ADEC-ACC991D1EE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1">
                <a:extLst>
                  <a:ext uri="{FF2B5EF4-FFF2-40B4-BE49-F238E27FC236}">
                    <a16:creationId xmlns:a16="http://schemas.microsoft.com/office/drawing/2014/main" id="{702C2E5D-FD1A-49AB-9CF7-7F656660A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78">
                <a:extLst>
                  <a:ext uri="{FF2B5EF4-FFF2-40B4-BE49-F238E27FC236}">
                    <a16:creationId xmlns:a16="http://schemas.microsoft.com/office/drawing/2014/main" id="{FE338B6A-36C1-4245-B24F-94D4DE5F7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84">
                <a:extLst>
                  <a:ext uri="{FF2B5EF4-FFF2-40B4-BE49-F238E27FC236}">
                    <a16:creationId xmlns:a16="http://schemas.microsoft.com/office/drawing/2014/main" id="{6CDA6293-4165-4383-9C97-2A6679228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87">
                <a:extLst>
                  <a:ext uri="{FF2B5EF4-FFF2-40B4-BE49-F238E27FC236}">
                    <a16:creationId xmlns:a16="http://schemas.microsoft.com/office/drawing/2014/main" id="{CACA95C4-6FB3-44B0-981E-06BBAE8F0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0">
                <a:extLst>
                  <a:ext uri="{FF2B5EF4-FFF2-40B4-BE49-F238E27FC236}">
                    <a16:creationId xmlns:a16="http://schemas.microsoft.com/office/drawing/2014/main" id="{87433F39-33A6-4FCE-9B83-3D9A47A7C5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9">
                <a:extLst>
                  <a:ext uri="{FF2B5EF4-FFF2-40B4-BE49-F238E27FC236}">
                    <a16:creationId xmlns:a16="http://schemas.microsoft.com/office/drawing/2014/main" id="{09C092FC-35CB-41D8-8B13-9A238EE30C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2">
                <a:extLst>
                  <a:ext uri="{FF2B5EF4-FFF2-40B4-BE49-F238E27FC236}">
                    <a16:creationId xmlns:a16="http://schemas.microsoft.com/office/drawing/2014/main" id="{A0DF137B-3079-4986-913B-939546E64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65">
                <a:extLst>
                  <a:ext uri="{FF2B5EF4-FFF2-40B4-BE49-F238E27FC236}">
                    <a16:creationId xmlns:a16="http://schemas.microsoft.com/office/drawing/2014/main" id="{D660B18D-F0F5-419B-B3F1-B039757C9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79">
                <a:extLst>
                  <a:ext uri="{FF2B5EF4-FFF2-40B4-BE49-F238E27FC236}">
                    <a16:creationId xmlns:a16="http://schemas.microsoft.com/office/drawing/2014/main" id="{80FAC823-69BF-42B9-BA6A-E365E721E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82">
                <a:extLst>
                  <a:ext uri="{FF2B5EF4-FFF2-40B4-BE49-F238E27FC236}">
                    <a16:creationId xmlns:a16="http://schemas.microsoft.com/office/drawing/2014/main" id="{5B5DFB3A-61ED-4206-9B53-3E8A8CE9FF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5">
                <a:extLst>
                  <a:ext uri="{FF2B5EF4-FFF2-40B4-BE49-F238E27FC236}">
                    <a16:creationId xmlns:a16="http://schemas.microsoft.com/office/drawing/2014/main" id="{C72D0A40-CAB7-45AB-B832-628D138C6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88">
                <a:extLst>
                  <a:ext uri="{FF2B5EF4-FFF2-40B4-BE49-F238E27FC236}">
                    <a16:creationId xmlns:a16="http://schemas.microsoft.com/office/drawing/2014/main" id="{A1757DD3-2A1D-4CED-A678-ECE520A1B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42918845-1F95-46C2-8F59-32EB33C4A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5" name="Line 63">
                  <a:extLst>
                    <a:ext uri="{FF2B5EF4-FFF2-40B4-BE49-F238E27FC236}">
                      <a16:creationId xmlns:a16="http://schemas.microsoft.com/office/drawing/2014/main" id="{E7391FC0-5104-4751-BB86-0D12BFFBE3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66">
                  <a:extLst>
                    <a:ext uri="{FF2B5EF4-FFF2-40B4-BE49-F238E27FC236}">
                      <a16:creationId xmlns:a16="http://schemas.microsoft.com/office/drawing/2014/main" id="{094BBC13-5B24-4DFD-A5AD-892345304C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67">
                  <a:extLst>
                    <a:ext uri="{FF2B5EF4-FFF2-40B4-BE49-F238E27FC236}">
                      <a16:creationId xmlns:a16="http://schemas.microsoft.com/office/drawing/2014/main" id="{5D6BCBF6-E4C8-49C4-BCE6-A57F7EB6CA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80">
                  <a:extLst>
                    <a:ext uri="{FF2B5EF4-FFF2-40B4-BE49-F238E27FC236}">
                      <a16:creationId xmlns:a16="http://schemas.microsoft.com/office/drawing/2014/main" id="{4A5F536F-42F0-4F01-9893-075DD5BCCE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83">
                  <a:extLst>
                    <a:ext uri="{FF2B5EF4-FFF2-40B4-BE49-F238E27FC236}">
                      <a16:creationId xmlns:a16="http://schemas.microsoft.com/office/drawing/2014/main" id="{60BE5073-8B4E-47B4-AC5B-31D8FD99D2C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86">
                  <a:extLst>
                    <a:ext uri="{FF2B5EF4-FFF2-40B4-BE49-F238E27FC236}">
                      <a16:creationId xmlns:a16="http://schemas.microsoft.com/office/drawing/2014/main" id="{B210067F-EA9E-4248-B2D2-39D656B3AF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Line 89">
                  <a:extLst>
                    <a:ext uri="{FF2B5EF4-FFF2-40B4-BE49-F238E27FC236}">
                      <a16:creationId xmlns:a16="http://schemas.microsoft.com/office/drawing/2014/main" id="{B5121029-6739-4142-9E53-48DCA4F8BDC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776FFF-7CFE-4739-9104-473DA368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39C6C41-5DF4-4A11-89B7-BAB3F63B5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6F0F36F-7ABB-4F4C-9CC5-443B1936F4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F2DB5F0-FD30-4907-86AB-7DA7CA3E31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30">
                  <a:extLst>
                    <a:ext uri="{FF2B5EF4-FFF2-40B4-BE49-F238E27FC236}">
                      <a16:creationId xmlns:a16="http://schemas.microsoft.com/office/drawing/2014/main" id="{0A419F00-E825-4E5E-92EA-DDF22BB2FB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30">
                  <a:extLst>
                    <a:ext uri="{FF2B5EF4-FFF2-40B4-BE49-F238E27FC236}">
                      <a16:creationId xmlns:a16="http://schemas.microsoft.com/office/drawing/2014/main" id="{D7C5E6F1-BF29-4F80-A5F4-81345C2901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2CEDE34-3360-4BFF-8F28-053990E691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98E96F4-030D-444B-B62F-0DA028337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5D902ED-F254-4B06-9B62-AF188FF41A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EBB14B7-5333-4EA3-A883-B3D949DA5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F2F0B6D-3339-445E-AE6F-EA80BB952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9" name="Freeform 68">
                  <a:extLst>
                    <a:ext uri="{FF2B5EF4-FFF2-40B4-BE49-F238E27FC236}">
                      <a16:creationId xmlns:a16="http://schemas.microsoft.com/office/drawing/2014/main" id="{1FD745BE-AAE8-4FD8-B107-4730C82F8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69">
                  <a:extLst>
                    <a:ext uri="{FF2B5EF4-FFF2-40B4-BE49-F238E27FC236}">
                      <a16:creationId xmlns:a16="http://schemas.microsoft.com/office/drawing/2014/main" id="{55D7086E-72EA-4FBD-8B82-D3ECF7D513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70">
                  <a:extLst>
                    <a:ext uri="{FF2B5EF4-FFF2-40B4-BE49-F238E27FC236}">
                      <a16:creationId xmlns:a16="http://schemas.microsoft.com/office/drawing/2014/main" id="{246D59ED-9B4E-4F44-B189-00E3B8D72D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726404C-494E-4C74-9581-BE06BE0D27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6" name="Freeform 68">
                  <a:extLst>
                    <a:ext uri="{FF2B5EF4-FFF2-40B4-BE49-F238E27FC236}">
                      <a16:creationId xmlns:a16="http://schemas.microsoft.com/office/drawing/2014/main" id="{C61F0CD3-7875-46CD-A844-0B022BEF27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69">
                  <a:extLst>
                    <a:ext uri="{FF2B5EF4-FFF2-40B4-BE49-F238E27FC236}">
                      <a16:creationId xmlns:a16="http://schemas.microsoft.com/office/drawing/2014/main" id="{D83F2F78-08A8-49BE-AF85-1C3DD28602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70">
                  <a:extLst>
                    <a:ext uri="{FF2B5EF4-FFF2-40B4-BE49-F238E27FC236}">
                      <a16:creationId xmlns:a16="http://schemas.microsoft.com/office/drawing/2014/main" id="{93069262-0DE6-4BA7-9773-656AF1E6CF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725E2D-27B9-4A2E-B161-230C61B08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7E4E2-C382-7E09-027F-4E2BDB86C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600" y="2877018"/>
            <a:ext cx="4078800" cy="290148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700"/>
              <a:t>SQL Oracle</a:t>
            </a:r>
          </a:p>
          <a:p>
            <a:pPr>
              <a:lnSpc>
                <a:spcPct val="140000"/>
              </a:lnSpc>
            </a:pPr>
            <a:r>
              <a:rPr lang="en-US" sz="1700"/>
              <a:t>MS SQL Server</a:t>
            </a:r>
          </a:p>
          <a:p>
            <a:pPr>
              <a:lnSpc>
                <a:spcPct val="140000"/>
              </a:lnSpc>
            </a:pPr>
            <a:r>
              <a:rPr lang="en-US" sz="1700"/>
              <a:t>.NET Foundations</a:t>
            </a:r>
          </a:p>
          <a:p>
            <a:pPr>
              <a:lnSpc>
                <a:spcPct val="140000"/>
              </a:lnSpc>
            </a:pPr>
            <a:r>
              <a:rPr lang="en-US" sz="1700"/>
              <a:t>.NET Advanced</a:t>
            </a:r>
          </a:p>
          <a:p>
            <a:pPr>
              <a:lnSpc>
                <a:spcPct val="140000"/>
              </a:lnSpc>
            </a:pPr>
            <a:r>
              <a:rPr lang="en-US" sz="1700"/>
              <a:t>AngularJS</a:t>
            </a:r>
          </a:p>
          <a:p>
            <a:pPr>
              <a:lnSpc>
                <a:spcPct val="140000"/>
              </a:lnSpc>
            </a:pPr>
            <a:r>
              <a:rPr lang="en-US" sz="1700"/>
              <a:t>React.js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5C23123-3C5C-4A8B-AD1C-138D7B73D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DC1AC98-A945-45DC-A533-43311AB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75" name="Freeform 64">
                <a:extLst>
                  <a:ext uri="{FF2B5EF4-FFF2-40B4-BE49-F238E27FC236}">
                    <a16:creationId xmlns:a16="http://schemas.microsoft.com/office/drawing/2014/main" id="{525BFDD7-7DC7-4933-95CA-274FF3A12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81">
                <a:extLst>
                  <a:ext uri="{FF2B5EF4-FFF2-40B4-BE49-F238E27FC236}">
                    <a16:creationId xmlns:a16="http://schemas.microsoft.com/office/drawing/2014/main" id="{56EAE20D-E363-445F-AAA9-8923C7A41D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1">
                <a:extLst>
                  <a:ext uri="{FF2B5EF4-FFF2-40B4-BE49-F238E27FC236}">
                    <a16:creationId xmlns:a16="http://schemas.microsoft.com/office/drawing/2014/main" id="{63DF7269-8701-4F88-89A3-EA45D9DF59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8">
                <a:extLst>
                  <a:ext uri="{FF2B5EF4-FFF2-40B4-BE49-F238E27FC236}">
                    <a16:creationId xmlns:a16="http://schemas.microsoft.com/office/drawing/2014/main" id="{2DDEEFE7-743E-40D3-AB86-C074CADC93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84">
                <a:extLst>
                  <a:ext uri="{FF2B5EF4-FFF2-40B4-BE49-F238E27FC236}">
                    <a16:creationId xmlns:a16="http://schemas.microsoft.com/office/drawing/2014/main" id="{6DC0260D-7AA3-4733-B3CB-6389FCCAB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87">
                <a:extLst>
                  <a:ext uri="{FF2B5EF4-FFF2-40B4-BE49-F238E27FC236}">
                    <a16:creationId xmlns:a16="http://schemas.microsoft.com/office/drawing/2014/main" id="{E9487A85-3305-4BD8-A4FB-7939820DE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0">
                <a:extLst>
                  <a:ext uri="{FF2B5EF4-FFF2-40B4-BE49-F238E27FC236}">
                    <a16:creationId xmlns:a16="http://schemas.microsoft.com/office/drawing/2014/main" id="{9A56408A-8D1F-4308-888A-C10250ED4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9">
                <a:extLst>
                  <a:ext uri="{FF2B5EF4-FFF2-40B4-BE49-F238E27FC236}">
                    <a16:creationId xmlns:a16="http://schemas.microsoft.com/office/drawing/2014/main" id="{B8EA7519-3D12-4CBF-9CF9-2DBF5379C4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2">
                <a:extLst>
                  <a:ext uri="{FF2B5EF4-FFF2-40B4-BE49-F238E27FC236}">
                    <a16:creationId xmlns:a16="http://schemas.microsoft.com/office/drawing/2014/main" id="{CBCFA958-AB70-45BC-86FB-95916AC8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65">
                <a:extLst>
                  <a:ext uri="{FF2B5EF4-FFF2-40B4-BE49-F238E27FC236}">
                    <a16:creationId xmlns:a16="http://schemas.microsoft.com/office/drawing/2014/main" id="{EC7CC8AD-3574-4368-9084-30AA269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79">
                <a:extLst>
                  <a:ext uri="{FF2B5EF4-FFF2-40B4-BE49-F238E27FC236}">
                    <a16:creationId xmlns:a16="http://schemas.microsoft.com/office/drawing/2014/main" id="{AAF385D0-C8F4-4D2E-A604-55B0C4A37A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2">
                <a:extLst>
                  <a:ext uri="{FF2B5EF4-FFF2-40B4-BE49-F238E27FC236}">
                    <a16:creationId xmlns:a16="http://schemas.microsoft.com/office/drawing/2014/main" id="{5807D27C-D4CF-4DD8-95BF-BE0E820995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5">
                <a:extLst>
                  <a:ext uri="{FF2B5EF4-FFF2-40B4-BE49-F238E27FC236}">
                    <a16:creationId xmlns:a16="http://schemas.microsoft.com/office/drawing/2014/main" id="{AF358179-B76F-48FB-9D1E-25F2B422B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8">
                <a:extLst>
                  <a:ext uri="{FF2B5EF4-FFF2-40B4-BE49-F238E27FC236}">
                    <a16:creationId xmlns:a16="http://schemas.microsoft.com/office/drawing/2014/main" id="{4F860F54-6F02-429D-84F9-216C593FD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AF2CD1C6-D2DC-4C27-A7A3-0D6ECCB7B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0" name="Line 63">
                  <a:extLst>
                    <a:ext uri="{FF2B5EF4-FFF2-40B4-BE49-F238E27FC236}">
                      <a16:creationId xmlns:a16="http://schemas.microsoft.com/office/drawing/2014/main" id="{17251CE3-FBBE-4B37-B229-DF726C4AE5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66">
                  <a:extLst>
                    <a:ext uri="{FF2B5EF4-FFF2-40B4-BE49-F238E27FC236}">
                      <a16:creationId xmlns:a16="http://schemas.microsoft.com/office/drawing/2014/main" id="{14522961-6FA8-43A3-894B-20435789E3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67">
                  <a:extLst>
                    <a:ext uri="{FF2B5EF4-FFF2-40B4-BE49-F238E27FC236}">
                      <a16:creationId xmlns:a16="http://schemas.microsoft.com/office/drawing/2014/main" id="{54230A9C-2E62-416C-A910-A26CB0BB744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Line 80">
                  <a:extLst>
                    <a:ext uri="{FF2B5EF4-FFF2-40B4-BE49-F238E27FC236}">
                      <a16:creationId xmlns:a16="http://schemas.microsoft.com/office/drawing/2014/main" id="{EDC7B8CE-339C-4B31-9A1E-1E6F3F20E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Line 83">
                  <a:extLst>
                    <a:ext uri="{FF2B5EF4-FFF2-40B4-BE49-F238E27FC236}">
                      <a16:creationId xmlns:a16="http://schemas.microsoft.com/office/drawing/2014/main" id="{D5900B3C-A349-4C11-8871-F0C656F06A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Line 86">
                  <a:extLst>
                    <a:ext uri="{FF2B5EF4-FFF2-40B4-BE49-F238E27FC236}">
                      <a16:creationId xmlns:a16="http://schemas.microsoft.com/office/drawing/2014/main" id="{B836DF39-5332-440E-BD43-94EF14B9F7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89">
                  <a:extLst>
                    <a:ext uri="{FF2B5EF4-FFF2-40B4-BE49-F238E27FC236}">
                      <a16:creationId xmlns:a16="http://schemas.microsoft.com/office/drawing/2014/main" id="{25596AFB-7112-451F-A40E-C4D365BC05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67B87DF-BE21-4275-A328-36294B5E8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DF7768E-3A7E-48EA-AE6B-544137E01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0C7E39C2-9BBA-4C6E-B352-FADF72FF84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5FF2688-1869-4A97-A594-AD2F8C720A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Rectangle 30">
                  <a:extLst>
                    <a:ext uri="{FF2B5EF4-FFF2-40B4-BE49-F238E27FC236}">
                      <a16:creationId xmlns:a16="http://schemas.microsoft.com/office/drawing/2014/main" id="{035F350E-CDEC-47D7-B1F6-BB33F7263D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30">
                  <a:extLst>
                    <a:ext uri="{FF2B5EF4-FFF2-40B4-BE49-F238E27FC236}">
                      <a16:creationId xmlns:a16="http://schemas.microsoft.com/office/drawing/2014/main" id="{32757671-5219-4448-9D74-96978B78FB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62FFE05-1BB5-478B-ACB7-0201D6E0B8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08CF1D90-5BE7-4777-9D00-4B898D6A5D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D066325E-CB67-49CD-9A41-2CFD6BCC903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405EB12-3265-4FD8-AE15-B453CFF08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CD1DA60-1F78-4286-AD75-48457E4E4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4" name="Freeform 68">
                  <a:extLst>
                    <a:ext uri="{FF2B5EF4-FFF2-40B4-BE49-F238E27FC236}">
                      <a16:creationId xmlns:a16="http://schemas.microsoft.com/office/drawing/2014/main" id="{F2434CC9-D9BE-4CC5-A618-AC659C5CBD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69">
                  <a:extLst>
                    <a:ext uri="{FF2B5EF4-FFF2-40B4-BE49-F238E27FC236}">
                      <a16:creationId xmlns:a16="http://schemas.microsoft.com/office/drawing/2014/main" id="{B9A88CD6-DA9C-42B2-A37B-5A0E1BED75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4A018333-A419-44AE-9CF5-57D5319073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4C9BB730-80E2-4F3A-882B-7ED9186ABD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1" name="Freeform 68">
                  <a:extLst>
                    <a:ext uri="{FF2B5EF4-FFF2-40B4-BE49-F238E27FC236}">
                      <a16:creationId xmlns:a16="http://schemas.microsoft.com/office/drawing/2014/main" id="{D48E4E69-835A-40C7-A548-8947A81DC1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69">
                  <a:extLst>
                    <a:ext uri="{FF2B5EF4-FFF2-40B4-BE49-F238E27FC236}">
                      <a16:creationId xmlns:a16="http://schemas.microsoft.com/office/drawing/2014/main" id="{E4F80DAC-11B8-4A6F-9CAA-8C62C6A2E6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Line 70">
                  <a:extLst>
                    <a:ext uri="{FF2B5EF4-FFF2-40B4-BE49-F238E27FC236}">
                      <a16:creationId xmlns:a16="http://schemas.microsoft.com/office/drawing/2014/main" id="{FF491AF2-6D67-4650-B34C-5BB5F11284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2337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FC37-129E-4CA2-B135-18FE7EDF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19049B-5F88-E159-69C2-30A6D6EC2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414864"/>
              </p:ext>
            </p:extLst>
          </p:nvPr>
        </p:nvGraphicFramePr>
        <p:xfrm>
          <a:off x="978195" y="1903229"/>
          <a:ext cx="10224404" cy="463861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3415227">
                  <a:extLst>
                    <a:ext uri="{9D8B030D-6E8A-4147-A177-3AD203B41FA5}">
                      <a16:colId xmlns:a16="http://schemas.microsoft.com/office/drawing/2014/main" val="782119026"/>
                    </a:ext>
                  </a:extLst>
                </a:gridCol>
                <a:gridCol w="3404022">
                  <a:extLst>
                    <a:ext uri="{9D8B030D-6E8A-4147-A177-3AD203B41FA5}">
                      <a16:colId xmlns:a16="http://schemas.microsoft.com/office/drawing/2014/main" val="1865311189"/>
                    </a:ext>
                  </a:extLst>
                </a:gridCol>
                <a:gridCol w="3405155">
                  <a:extLst>
                    <a:ext uri="{9D8B030D-6E8A-4147-A177-3AD203B41FA5}">
                      <a16:colId xmlns:a16="http://schemas.microsoft.com/office/drawing/2014/main" val="3292360877"/>
                    </a:ext>
                  </a:extLst>
                </a:gridCol>
              </a:tblGrid>
              <a:tr h="2874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Start Date</a:t>
                      </a:r>
                      <a:endParaRPr lang="en-US" sz="20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End Date</a:t>
                      </a:r>
                      <a:endParaRPr lang="en-US" sz="20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Action</a:t>
                      </a:r>
                      <a:endParaRPr lang="en-US" sz="20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373963"/>
                  </a:ext>
                </a:extLst>
              </a:tr>
              <a:tr h="4740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16/1/24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22/1/24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Learning and Trainings on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SQL and SSMS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8467004"/>
                  </a:ext>
                </a:extLst>
              </a:tr>
              <a:tr h="4740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23/1/24</a:t>
                      </a:r>
                      <a:endParaRPr lang="en-US" sz="16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5/2/24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Learning and Trainings on </a:t>
                      </a:r>
                      <a:endParaRPr lang="en-US" sz="16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.NET Foundation.</a:t>
                      </a:r>
                      <a:endParaRPr lang="en-US" sz="16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2665437"/>
                  </a:ext>
                </a:extLst>
              </a:tr>
              <a:tr h="9621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6/2/24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29/2/24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Learning and Trainings on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Advanced .NET and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developing a practice project 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in .NET Core MVC.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8142386"/>
                  </a:ext>
                </a:extLst>
              </a:tr>
              <a:tr h="7180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1/3/24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25/3/24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Learning and Trainings on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ReactJS, Angular and developing a practice project in ReactJS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0573666"/>
                  </a:ext>
                </a:extLst>
              </a:tr>
              <a:tr h="4740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26/3/24</a:t>
                      </a:r>
                      <a:endParaRPr lang="en-US" sz="16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30/3/24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Developing database and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backend APIs.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0675037"/>
                  </a:ext>
                </a:extLst>
              </a:tr>
              <a:tr h="4740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31/4/24</a:t>
                      </a:r>
                      <a:endParaRPr lang="en-US" sz="16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5/4/24</a:t>
                      </a:r>
                      <a:endParaRPr lang="en-US" sz="16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Developing UI Components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using ReactJS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401499"/>
                  </a:ext>
                </a:extLst>
              </a:tr>
              <a:tr h="4740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6/4/24</a:t>
                      </a:r>
                      <a:endParaRPr lang="en-US" sz="16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8/4/24</a:t>
                      </a:r>
                      <a:endParaRPr lang="en-US" sz="16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Integration of frontend with backend APIs</a:t>
                      </a:r>
                      <a:endParaRPr lang="en-US" sz="16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401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16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FA80-24AA-04FA-42DB-E2F24393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AC07A-5EA9-D834-3338-7B145929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Employees can create new expense requests, edit, search expenses and delete existing pending expense requests.</a:t>
            </a:r>
          </a:p>
          <a:p>
            <a:r>
              <a:rPr lang="en-US" dirty="0"/>
              <a:t>Once Manager logs in, he/she will be able to see the expense requests of respective user in the form of a hyperlink.</a:t>
            </a:r>
          </a:p>
          <a:p>
            <a:r>
              <a:rPr lang="en-US" dirty="0"/>
              <a:t>Managers can review and approve/reject expense requests </a:t>
            </a:r>
          </a:p>
          <a:p>
            <a:r>
              <a:rPr lang="en-US" dirty="0"/>
              <a:t>Employee landing/home page to have details of all the expense requests raised by him/her in the past.</a:t>
            </a:r>
          </a:p>
        </p:txBody>
      </p:sp>
    </p:spTree>
    <p:extLst>
      <p:ext uri="{BB962C8B-B14F-4D97-AF65-F5344CB8AC3E}">
        <p14:creationId xmlns:p14="http://schemas.microsoft.com/office/powerpoint/2010/main" val="287206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FA67-3D41-7F04-4E7D-A7A9804E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8C94-160D-C267-A88B-87386527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51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AA17-2446-86B2-597C-5C76970B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AF30-A80F-3742-B899-2861F1C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Invaluable experience that provided hands-on learning and practical exposure to real-world scenarios.</a:t>
            </a:r>
          </a:p>
          <a:p>
            <a:r>
              <a:rPr lang="en-US" dirty="0"/>
              <a:t>Bridged the gap between theoretical knowledge and practical application.</a:t>
            </a:r>
          </a:p>
          <a:p>
            <a:r>
              <a:rPr lang="en-US" dirty="0"/>
              <a:t>The training enhanced my technical skills of SQL, .NET, Angular and React.</a:t>
            </a:r>
          </a:p>
          <a:p>
            <a:r>
              <a:rPr lang="en-US" dirty="0"/>
              <a:t>It improved my problem-solving abilities and teamwork skills, as I collaborated with peers on various tasks and projects.</a:t>
            </a:r>
          </a:p>
          <a:p>
            <a:r>
              <a:rPr lang="en-US" dirty="0"/>
              <a:t>The faculty visit emphasized the importance of continuous learning and staying updated with industry trends, which was very motivating.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2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2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7D29D-7D94-E377-2F49-EA2892E2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079500"/>
            <a:ext cx="3882286" cy="2138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E7DC88-9347-4DA2-A922-44BF91515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1143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595053-E415-459A-BEFE-AB5E8230F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1200" y="457964"/>
            <a:ext cx="7681842" cy="5937065"/>
            <a:chOff x="4481200" y="457964"/>
            <a:chExt cx="7681842" cy="593706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C8A3988-2421-4574-9BD9-B2339563A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504761" y="1865958"/>
              <a:ext cx="1270000" cy="3384002"/>
              <a:chOff x="7920038" y="61913"/>
              <a:chExt cx="1270000" cy="3384002"/>
            </a:xfrm>
          </p:grpSpPr>
          <p:sp>
            <p:nvSpPr>
              <p:cNvPr id="121" name="Freeform 76">
                <a:extLst>
                  <a:ext uri="{FF2B5EF4-FFF2-40B4-BE49-F238E27FC236}">
                    <a16:creationId xmlns:a16="http://schemas.microsoft.com/office/drawing/2014/main" id="{680A4E14-BA98-4609-89A6-C2AE403AA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77">
                <a:extLst>
                  <a:ext uri="{FF2B5EF4-FFF2-40B4-BE49-F238E27FC236}">
                    <a16:creationId xmlns:a16="http://schemas.microsoft.com/office/drawing/2014/main" id="{B3682EC3-C47C-428E-90B9-EBFC1BBAF4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5CD492B9-2182-48CB-BB90-882465E07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24" name="Line 90">
                  <a:extLst>
                    <a:ext uri="{FF2B5EF4-FFF2-40B4-BE49-F238E27FC236}">
                      <a16:creationId xmlns:a16="http://schemas.microsoft.com/office/drawing/2014/main" id="{2A3F6E42-47C2-4BBA-99F0-0924A4DEEE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91">
                  <a:extLst>
                    <a:ext uri="{FF2B5EF4-FFF2-40B4-BE49-F238E27FC236}">
                      <a16:creationId xmlns:a16="http://schemas.microsoft.com/office/drawing/2014/main" id="{DF16C1C8-891E-4C86-A976-46448B5EB1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92">
                  <a:extLst>
                    <a:ext uri="{FF2B5EF4-FFF2-40B4-BE49-F238E27FC236}">
                      <a16:creationId xmlns:a16="http://schemas.microsoft.com/office/drawing/2014/main" id="{3E9CA0DA-B58A-45CE-AB82-3A02627BD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93">
                  <a:extLst>
                    <a:ext uri="{FF2B5EF4-FFF2-40B4-BE49-F238E27FC236}">
                      <a16:creationId xmlns:a16="http://schemas.microsoft.com/office/drawing/2014/main" id="{B99696D4-3067-4027-AF5A-C82744CF4C2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97202-49DA-41FA-9AE0-EFB2D496C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623433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65C680-9E45-4326-87BA-DB5C073A4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99" name="Freeform 64">
                  <a:extLst>
                    <a:ext uri="{FF2B5EF4-FFF2-40B4-BE49-F238E27FC236}">
                      <a16:creationId xmlns:a16="http://schemas.microsoft.com/office/drawing/2014/main" id="{532112AE-BB41-4F7C-A952-9326CEA299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Freeform 81">
                  <a:extLst>
                    <a:ext uri="{FF2B5EF4-FFF2-40B4-BE49-F238E27FC236}">
                      <a16:creationId xmlns:a16="http://schemas.microsoft.com/office/drawing/2014/main" id="{659A8511-2FCF-4CB9-B754-7F9A579299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61">
                  <a:extLst>
                    <a:ext uri="{FF2B5EF4-FFF2-40B4-BE49-F238E27FC236}">
                      <a16:creationId xmlns:a16="http://schemas.microsoft.com/office/drawing/2014/main" id="{09F7BBD4-2535-4462-A669-B5AF03F553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78">
                  <a:extLst>
                    <a:ext uri="{FF2B5EF4-FFF2-40B4-BE49-F238E27FC236}">
                      <a16:creationId xmlns:a16="http://schemas.microsoft.com/office/drawing/2014/main" id="{9FAB4B76-AAE8-4943-9F68-38BF9DD6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84">
                  <a:extLst>
                    <a:ext uri="{FF2B5EF4-FFF2-40B4-BE49-F238E27FC236}">
                      <a16:creationId xmlns:a16="http://schemas.microsoft.com/office/drawing/2014/main" id="{BF088D4F-72A8-4B26-B2B0-83481C4C3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87">
                  <a:extLst>
                    <a:ext uri="{FF2B5EF4-FFF2-40B4-BE49-F238E27FC236}">
                      <a16:creationId xmlns:a16="http://schemas.microsoft.com/office/drawing/2014/main" id="{46D5D3BB-DDB8-4201-87E1-4A5BAE473E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60">
                  <a:extLst>
                    <a:ext uri="{FF2B5EF4-FFF2-40B4-BE49-F238E27FC236}">
                      <a16:creationId xmlns:a16="http://schemas.microsoft.com/office/drawing/2014/main" id="{DA8955FF-F7B0-40D7-9880-59040DCE14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59">
                  <a:extLst>
                    <a:ext uri="{FF2B5EF4-FFF2-40B4-BE49-F238E27FC236}">
                      <a16:creationId xmlns:a16="http://schemas.microsoft.com/office/drawing/2014/main" id="{3D17851D-DF44-4F5C-B704-3C679EAE0C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Freeform 62">
                  <a:extLst>
                    <a:ext uri="{FF2B5EF4-FFF2-40B4-BE49-F238E27FC236}">
                      <a16:creationId xmlns:a16="http://schemas.microsoft.com/office/drawing/2014/main" id="{B5F59587-65A7-40A8-BB93-B997A6A955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8" name="Freeform 65">
                  <a:extLst>
                    <a:ext uri="{FF2B5EF4-FFF2-40B4-BE49-F238E27FC236}">
                      <a16:creationId xmlns:a16="http://schemas.microsoft.com/office/drawing/2014/main" id="{1FCCB367-D6F2-4E43-A5C7-6055769E67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Freeform 79">
                  <a:extLst>
                    <a:ext uri="{FF2B5EF4-FFF2-40B4-BE49-F238E27FC236}">
                      <a16:creationId xmlns:a16="http://schemas.microsoft.com/office/drawing/2014/main" id="{490EFE06-D2B5-4A07-AE0B-D34DA8BBDE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Freeform 82">
                  <a:extLst>
                    <a:ext uri="{FF2B5EF4-FFF2-40B4-BE49-F238E27FC236}">
                      <a16:creationId xmlns:a16="http://schemas.microsoft.com/office/drawing/2014/main" id="{373C6489-F409-4480-A971-D00FA7CC7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Freeform 85">
                  <a:extLst>
                    <a:ext uri="{FF2B5EF4-FFF2-40B4-BE49-F238E27FC236}">
                      <a16:creationId xmlns:a16="http://schemas.microsoft.com/office/drawing/2014/main" id="{DB968F13-0AB6-460B-954D-BEF3B8AE90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Freeform 88">
                  <a:extLst>
                    <a:ext uri="{FF2B5EF4-FFF2-40B4-BE49-F238E27FC236}">
                      <a16:creationId xmlns:a16="http://schemas.microsoft.com/office/drawing/2014/main" id="{9C021457-94A1-4527-8923-B75DB285D7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6C26248E-2525-4441-A6C8-F33690838F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14" name="Line 63">
                    <a:extLst>
                      <a:ext uri="{FF2B5EF4-FFF2-40B4-BE49-F238E27FC236}">
                        <a16:creationId xmlns:a16="http://schemas.microsoft.com/office/drawing/2014/main" id="{07EF3FF3-262E-4C59-AA79-7979F06A01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5" name="Line 66">
                    <a:extLst>
                      <a:ext uri="{FF2B5EF4-FFF2-40B4-BE49-F238E27FC236}">
                        <a16:creationId xmlns:a16="http://schemas.microsoft.com/office/drawing/2014/main" id="{30DDCFEE-46DC-4BB8-94BA-CF5410C26EA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6" name="Line 67">
                    <a:extLst>
                      <a:ext uri="{FF2B5EF4-FFF2-40B4-BE49-F238E27FC236}">
                        <a16:creationId xmlns:a16="http://schemas.microsoft.com/office/drawing/2014/main" id="{416E109C-5E83-4B5F-B4E8-E3A292E594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7" name="Line 80">
                    <a:extLst>
                      <a:ext uri="{FF2B5EF4-FFF2-40B4-BE49-F238E27FC236}">
                        <a16:creationId xmlns:a16="http://schemas.microsoft.com/office/drawing/2014/main" id="{AF1D41B8-B8C6-422A-989C-F2E63BB009B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8" name="Line 83">
                    <a:extLst>
                      <a:ext uri="{FF2B5EF4-FFF2-40B4-BE49-F238E27FC236}">
                        <a16:creationId xmlns:a16="http://schemas.microsoft.com/office/drawing/2014/main" id="{D79EA086-228B-473C-99A2-4EB9EFBF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86">
                    <a:extLst>
                      <a:ext uri="{FF2B5EF4-FFF2-40B4-BE49-F238E27FC236}">
                        <a16:creationId xmlns:a16="http://schemas.microsoft.com/office/drawing/2014/main" id="{E12CFE61-2886-4DF6-97CB-802A79C337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" name="Line 89">
                    <a:extLst>
                      <a:ext uri="{FF2B5EF4-FFF2-40B4-BE49-F238E27FC236}">
                        <a16:creationId xmlns:a16="http://schemas.microsoft.com/office/drawing/2014/main" id="{80115032-ED4C-4922-8FAF-13B13E3D506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72771C90-9B6E-4C66-BCDF-191625CAE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1E461581-A7C3-4311-ADDF-F3DFF0AE8E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249B24BB-58EB-4682-9E4F-CA716563F79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318182A3-E0B1-4165-B8FC-EECB792B7D9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Rectangle 30">
                    <a:extLst>
                      <a:ext uri="{FF2B5EF4-FFF2-40B4-BE49-F238E27FC236}">
                        <a16:creationId xmlns:a16="http://schemas.microsoft.com/office/drawing/2014/main" id="{39E11CB9-95C8-4AAC-AB4F-C97FA83B8D2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30">
                    <a:extLst>
                      <a:ext uri="{FF2B5EF4-FFF2-40B4-BE49-F238E27FC236}">
                        <a16:creationId xmlns:a16="http://schemas.microsoft.com/office/drawing/2014/main" id="{47ECDCE9-5C44-4614-B63A-0EFF833550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7CE61F75-B191-4916-817D-6B5F0CB26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47B2AD52-D5BE-42ED-8DDA-41FEA42488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9DA45C9A-48BB-4B79-947D-4C9492B28D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F3C09EC-E70B-4B47-AA85-613B632E9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74383E2C-8B5B-4A42-94D2-DC02507CB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89" name="Freeform 68">
                    <a:extLst>
                      <a:ext uri="{FF2B5EF4-FFF2-40B4-BE49-F238E27FC236}">
                        <a16:creationId xmlns:a16="http://schemas.microsoft.com/office/drawing/2014/main" id="{E1AB9ABB-A72B-44DA-AE1E-2659AF824B1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69">
                    <a:extLst>
                      <a:ext uri="{FF2B5EF4-FFF2-40B4-BE49-F238E27FC236}">
                        <a16:creationId xmlns:a16="http://schemas.microsoft.com/office/drawing/2014/main" id="{9254E35A-F753-473D-A6C2-77C9DF268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8" name="Line 70">
                  <a:extLst>
                    <a:ext uri="{FF2B5EF4-FFF2-40B4-BE49-F238E27FC236}">
                      <a16:creationId xmlns:a16="http://schemas.microsoft.com/office/drawing/2014/main" id="{680295AB-7CB4-4413-83B7-0202079A42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9B6AFD72-C393-400D-B26A-FDDC6D61C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84" name="Freeform 68">
                  <a:extLst>
                    <a:ext uri="{FF2B5EF4-FFF2-40B4-BE49-F238E27FC236}">
                      <a16:creationId xmlns:a16="http://schemas.microsoft.com/office/drawing/2014/main" id="{5578A549-668C-40CC-A989-7329B1DF9C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Freeform 69">
                  <a:extLst>
                    <a:ext uri="{FF2B5EF4-FFF2-40B4-BE49-F238E27FC236}">
                      <a16:creationId xmlns:a16="http://schemas.microsoft.com/office/drawing/2014/main" id="{CDAED989-D01C-4443-B003-960544EEC2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Line 70">
                  <a:extLst>
                    <a:ext uri="{FF2B5EF4-FFF2-40B4-BE49-F238E27FC236}">
                      <a16:creationId xmlns:a16="http://schemas.microsoft.com/office/drawing/2014/main" id="{33B8398D-2159-404A-AEAB-92B8BF675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FAEB3340-B12E-4509-A748-4FE910B94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3F53D68-9C36-4B18-958E-25FA000E93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82" name="Freeform: Shape 81">
                    <a:extLst>
                      <a:ext uri="{FF2B5EF4-FFF2-40B4-BE49-F238E27FC236}">
                        <a16:creationId xmlns:a16="http://schemas.microsoft.com/office/drawing/2014/main" id="{5404EF33-514B-42EC-B28E-368FF76F20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B84AB5BF-38BB-4C4C-AE39-3858B1C87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415B6201-AD12-4E5A-B584-E7F2C63A50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2320622C-533C-4263-8AD9-BC6540497A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Rectangle 5">
                    <a:extLst>
                      <a:ext uri="{FF2B5EF4-FFF2-40B4-BE49-F238E27FC236}">
                        <a16:creationId xmlns:a16="http://schemas.microsoft.com/office/drawing/2014/main" id="{AEACDC9E-C3FC-40A1-8FCA-D21AB13665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 5">
                    <a:extLst>
                      <a:ext uri="{FF2B5EF4-FFF2-40B4-BE49-F238E27FC236}">
                        <a16:creationId xmlns:a16="http://schemas.microsoft.com/office/drawing/2014/main" id="{51081690-CB5B-463F-84BB-B9AD02F8170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563C9EA-0DAB-4FC2-8A77-26A8EE9CE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4481200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755D327-3D23-4FB4-99D6-643DC0542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50" name="Freeform 64">
                  <a:extLst>
                    <a:ext uri="{FF2B5EF4-FFF2-40B4-BE49-F238E27FC236}">
                      <a16:creationId xmlns:a16="http://schemas.microsoft.com/office/drawing/2014/main" id="{BCF267B6-6DDF-446D-8DFD-6DE492D8D9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81">
                  <a:extLst>
                    <a:ext uri="{FF2B5EF4-FFF2-40B4-BE49-F238E27FC236}">
                      <a16:creationId xmlns:a16="http://schemas.microsoft.com/office/drawing/2014/main" id="{F61582DA-1510-4BD7-9799-166190DE13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61">
                  <a:extLst>
                    <a:ext uri="{FF2B5EF4-FFF2-40B4-BE49-F238E27FC236}">
                      <a16:creationId xmlns:a16="http://schemas.microsoft.com/office/drawing/2014/main" id="{96BE28F4-43E3-4A9F-812B-9EF0F83FF7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78">
                  <a:extLst>
                    <a:ext uri="{FF2B5EF4-FFF2-40B4-BE49-F238E27FC236}">
                      <a16:creationId xmlns:a16="http://schemas.microsoft.com/office/drawing/2014/main" id="{B4EF098E-E8B6-4FB2-9B98-349F1E4A8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84">
                  <a:extLst>
                    <a:ext uri="{FF2B5EF4-FFF2-40B4-BE49-F238E27FC236}">
                      <a16:creationId xmlns:a16="http://schemas.microsoft.com/office/drawing/2014/main" id="{52E23EDD-44C3-471E-B12D-6DD316EB9A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87">
                  <a:extLst>
                    <a:ext uri="{FF2B5EF4-FFF2-40B4-BE49-F238E27FC236}">
                      <a16:creationId xmlns:a16="http://schemas.microsoft.com/office/drawing/2014/main" id="{BD8F957F-2085-4949-98F0-E3F922FEF1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60">
                  <a:extLst>
                    <a:ext uri="{FF2B5EF4-FFF2-40B4-BE49-F238E27FC236}">
                      <a16:creationId xmlns:a16="http://schemas.microsoft.com/office/drawing/2014/main" id="{4C63148E-E3F7-4F1B-8B51-C6325FF76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59">
                  <a:extLst>
                    <a:ext uri="{FF2B5EF4-FFF2-40B4-BE49-F238E27FC236}">
                      <a16:creationId xmlns:a16="http://schemas.microsoft.com/office/drawing/2014/main" id="{C0E01DDC-4697-4BAF-9E7B-3105346C0C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62">
                  <a:extLst>
                    <a:ext uri="{FF2B5EF4-FFF2-40B4-BE49-F238E27FC236}">
                      <a16:creationId xmlns:a16="http://schemas.microsoft.com/office/drawing/2014/main" id="{8B46C7D5-8BCA-4EB9-8B99-4CA2361DF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Freeform 65">
                  <a:extLst>
                    <a:ext uri="{FF2B5EF4-FFF2-40B4-BE49-F238E27FC236}">
                      <a16:creationId xmlns:a16="http://schemas.microsoft.com/office/drawing/2014/main" id="{E5FCA399-B8EF-4655-AA6F-B7ED60B64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79">
                  <a:extLst>
                    <a:ext uri="{FF2B5EF4-FFF2-40B4-BE49-F238E27FC236}">
                      <a16:creationId xmlns:a16="http://schemas.microsoft.com/office/drawing/2014/main" id="{317D3F9E-17A4-45E5-B5EB-61D412D749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82">
                  <a:extLst>
                    <a:ext uri="{FF2B5EF4-FFF2-40B4-BE49-F238E27FC236}">
                      <a16:creationId xmlns:a16="http://schemas.microsoft.com/office/drawing/2014/main" id="{BFF6249F-3854-458C-A404-C8B8BAFA2B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85">
                  <a:extLst>
                    <a:ext uri="{FF2B5EF4-FFF2-40B4-BE49-F238E27FC236}">
                      <a16:creationId xmlns:a16="http://schemas.microsoft.com/office/drawing/2014/main" id="{2B9DFEE7-D666-432F-B1C5-B7619AAE5F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88">
                  <a:extLst>
                    <a:ext uri="{FF2B5EF4-FFF2-40B4-BE49-F238E27FC236}">
                      <a16:creationId xmlns:a16="http://schemas.microsoft.com/office/drawing/2014/main" id="{E6C5AF2E-2B29-41F6-9EB0-71A32C2D36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5E427A27-8C8A-4B4F-A527-8462C3B340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65" name="Line 63">
                    <a:extLst>
                      <a:ext uri="{FF2B5EF4-FFF2-40B4-BE49-F238E27FC236}">
                        <a16:creationId xmlns:a16="http://schemas.microsoft.com/office/drawing/2014/main" id="{6DE1638C-3547-44FC-8C47-2BC33E9B7F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" name="Line 66">
                    <a:extLst>
                      <a:ext uri="{FF2B5EF4-FFF2-40B4-BE49-F238E27FC236}">
                        <a16:creationId xmlns:a16="http://schemas.microsoft.com/office/drawing/2014/main" id="{8B5C779B-9B1B-4D6F-BABE-EEDE666632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Line 67">
                    <a:extLst>
                      <a:ext uri="{FF2B5EF4-FFF2-40B4-BE49-F238E27FC236}">
                        <a16:creationId xmlns:a16="http://schemas.microsoft.com/office/drawing/2014/main" id="{9ABB0357-FBC6-4182-ACBC-CE33ED76A5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Line 80">
                    <a:extLst>
                      <a:ext uri="{FF2B5EF4-FFF2-40B4-BE49-F238E27FC236}">
                        <a16:creationId xmlns:a16="http://schemas.microsoft.com/office/drawing/2014/main" id="{D8BBD55A-A49C-4C05-8F56-3810FBB0B30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Line 83">
                    <a:extLst>
                      <a:ext uri="{FF2B5EF4-FFF2-40B4-BE49-F238E27FC236}">
                        <a16:creationId xmlns:a16="http://schemas.microsoft.com/office/drawing/2014/main" id="{111EAA7C-AA92-4A1B-8F26-363A52C4F3E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86">
                    <a:extLst>
                      <a:ext uri="{FF2B5EF4-FFF2-40B4-BE49-F238E27FC236}">
                        <a16:creationId xmlns:a16="http://schemas.microsoft.com/office/drawing/2014/main" id="{4743541B-8C68-4713-A8C2-986F472C2A1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Line 89">
                    <a:extLst>
                      <a:ext uri="{FF2B5EF4-FFF2-40B4-BE49-F238E27FC236}">
                        <a16:creationId xmlns:a16="http://schemas.microsoft.com/office/drawing/2014/main" id="{7FC2A3B9-4D0F-46E9-9320-2837915EA2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F42436D-2678-45F4-AD8C-F44A583BF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1D959C4-F44C-4231-954E-291E2A3352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F7910B06-71B3-40CA-A40F-26E8737EE6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8EBB401D-2CF3-4159-A7A4-6AD59C1BB8D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Rectangle 30">
                    <a:extLst>
                      <a:ext uri="{FF2B5EF4-FFF2-40B4-BE49-F238E27FC236}">
                        <a16:creationId xmlns:a16="http://schemas.microsoft.com/office/drawing/2014/main" id="{FC48363B-11FF-40A8-AEAA-A93CD0A784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30">
                    <a:extLst>
                      <a:ext uri="{FF2B5EF4-FFF2-40B4-BE49-F238E27FC236}">
                        <a16:creationId xmlns:a16="http://schemas.microsoft.com/office/drawing/2014/main" id="{AC74A521-6FFE-4682-946F-6B9127169E6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E440FB5-3DD0-4387-BD33-FC5C584F18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9C720748-E0F4-4159-BB35-C1C24D4E1D9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1DDCFC3F-6E46-4AFB-B70E-0697D511F4E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07B2CFE-B628-4624-A10D-07055E85C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948D4B3D-DE36-44E0-B476-CF52C5E21F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40" name="Freeform 68">
                    <a:extLst>
                      <a:ext uri="{FF2B5EF4-FFF2-40B4-BE49-F238E27FC236}">
                        <a16:creationId xmlns:a16="http://schemas.microsoft.com/office/drawing/2014/main" id="{A9933ECF-7092-4506-8C77-22C495952F1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" name="Freeform 69">
                    <a:extLst>
                      <a:ext uri="{FF2B5EF4-FFF2-40B4-BE49-F238E27FC236}">
                        <a16:creationId xmlns:a16="http://schemas.microsoft.com/office/drawing/2014/main" id="{432F265C-074E-4FC6-9173-99E03A1F3F4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Line 70">
                  <a:extLst>
                    <a:ext uri="{FF2B5EF4-FFF2-40B4-BE49-F238E27FC236}">
                      <a16:creationId xmlns:a16="http://schemas.microsoft.com/office/drawing/2014/main" id="{2BEE55B0-D1EB-45E9-B51E-CC50EE852C8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1E9206C-1369-4978-9E7D-F7B5B9FB2F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42F2D224-3D82-4555-A126-AD01D9C1D0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6E58F4B-45A3-474E-BAE2-22DE53DE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5913067D-C493-4C13-B6B4-4BAAAAD5A1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DF193A9-A9FA-49CE-80E4-B6A55C8A1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B604387-D44A-47B5-AF4C-058202F95D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875FB92D-49A1-4F45-AB55-3C63FD4E4F3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5BC00B78-406D-4EAE-BBE0-86C6B3A493F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85017B43-F8F7-4155-A18C-DFAB5AC7173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7D44D74B-53BC-46DD-B55F-7359772FBEC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Rectangle 5">
                    <a:extLst>
                      <a:ext uri="{FF2B5EF4-FFF2-40B4-BE49-F238E27FC236}">
                        <a16:creationId xmlns:a16="http://schemas.microsoft.com/office/drawing/2014/main" id="{7FC210DF-8754-446B-A42F-11912ED458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5">
                    <a:extLst>
                      <a:ext uri="{FF2B5EF4-FFF2-40B4-BE49-F238E27FC236}">
                        <a16:creationId xmlns:a16="http://schemas.microsoft.com/office/drawing/2014/main" id="{95387490-6438-4B7E-85AE-C45E32A09CF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39772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Deloitte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leader in professional services, providing audit, tax, consulting, and advisory services to clients across various industries and sectors.</a:t>
            </a:r>
          </a:p>
          <a:p>
            <a:r>
              <a:rPr lang="en-US" dirty="0"/>
              <a:t>One of the most respected and trusted names in the professional services industry with a rich history spanning over a century.</a:t>
            </a:r>
          </a:p>
          <a:p>
            <a:r>
              <a:rPr lang="en-US" dirty="0"/>
              <a:t>It has grown from a small accounting firm into a multinational powerhouse with a presence in over 150 countries and territories. </a:t>
            </a:r>
          </a:p>
          <a:p>
            <a:r>
              <a:rPr lang="en-US" dirty="0"/>
              <a:t>Deloitte's extensive service portfolio encompasses a wide range of industries, including financial services, technology, healthcare, manufacturing, consumer, energy, and more. </a:t>
            </a: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FDCF9-7758-B976-E166-49A5F67A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1" y="1079500"/>
            <a:ext cx="390475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sz="4800"/>
              <a:t>Background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588E36-B1EC-CF7E-1EE6-D38D763C1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617807"/>
              </p:ext>
            </p:extLst>
          </p:nvPr>
        </p:nvGraphicFramePr>
        <p:xfrm>
          <a:off x="6654799" y="531814"/>
          <a:ext cx="4996207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9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1AC2-2373-5AE1-EE6E-DE098D84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and Utility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E1E2A-804C-F5AE-32E3-15DA541D6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SCOPE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7A27F-6570-E48D-01EA-98FAFD930C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Create, edit, delete and search expenses</a:t>
            </a:r>
          </a:p>
          <a:p>
            <a:pPr>
              <a:lnSpc>
                <a:spcPct val="100000"/>
              </a:lnSpc>
            </a:pPr>
            <a:r>
              <a:rPr lang="en-US"/>
              <a:t>Enable managers to review, approve or reject expenses and filter by type and date</a:t>
            </a:r>
          </a:p>
          <a:p>
            <a:pPr>
              <a:lnSpc>
                <a:spcPct val="100000"/>
              </a:lnSpc>
            </a:pPr>
            <a:r>
              <a:rPr lang="en-US"/>
              <a:t>Provide secure login and registration functionality</a:t>
            </a:r>
          </a:p>
          <a:p>
            <a:pPr>
              <a:lnSpc>
                <a:spcPct val="100000"/>
              </a:lnSpc>
            </a:pPr>
            <a:r>
              <a:rPr lang="en-US"/>
              <a:t>Offer a user-friendly interface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80D2E-C88B-1A1C-A94C-31BE47D57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UTILITY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8C0CE-2925-8C26-DC8F-EC2473F5AE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/>
              <a:t>Streamlines the expense submission and approval process</a:t>
            </a:r>
          </a:p>
          <a:p>
            <a:pPr>
              <a:lnSpc>
                <a:spcPct val="100000"/>
              </a:lnSpc>
            </a:pPr>
            <a:r>
              <a:rPr lang="en-US"/>
              <a:t>Reduce errors and ensure accurate tracking</a:t>
            </a:r>
          </a:p>
          <a:p>
            <a:pPr>
              <a:lnSpc>
                <a:spcPct val="100000"/>
              </a:lnSpc>
            </a:pPr>
            <a:r>
              <a:rPr lang="en-US"/>
              <a:t>Facilitates efficient decision-making through easy access to organized expense information</a:t>
            </a:r>
          </a:p>
          <a:p>
            <a:pPr>
              <a:lnSpc>
                <a:spcPct val="100000"/>
              </a:lnSpc>
            </a:pPr>
            <a:r>
              <a:rPr lang="en-US"/>
              <a:t>Improves transparency and accountability in expense management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37B6-9070-3140-C78C-3B321559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6000"/>
            <a:ext cx="10213200" cy="1119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Architecture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96992BC-4B10-0BA5-58E5-FA2095518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467930"/>
              </p:ext>
            </p:extLst>
          </p:nvPr>
        </p:nvGraphicFramePr>
        <p:xfrm>
          <a:off x="2084965" y="2390066"/>
          <a:ext cx="8022070" cy="385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69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F4AB4-357E-37BD-901F-6FEA6B86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Techniques and Tools used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AA5A0B-C909-EEFA-35AB-DD329158D6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384380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76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7E992-1E35-482C-27D7-A616F436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US" dirty="0"/>
              <a:t>Strengths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F0CB27-751A-7BAA-BB41-5F17D068F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736061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614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7AF1-41FD-4823-01A5-EA8D2C3A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for Employees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99D844-E6C0-74A2-998E-FD6836AF81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group of people with their heads together&#10;&#10;Description automatically generated">
            <a:extLst>
              <a:ext uri="{FF2B5EF4-FFF2-40B4-BE49-F238E27FC236}">
                <a16:creationId xmlns:a16="http://schemas.microsoft.com/office/drawing/2014/main" id="{F9FDE2C1-011B-798A-82A5-6622CCFA54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267506" y="157551"/>
            <a:ext cx="1630326" cy="13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6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C113-4E7E-91DA-3F6D-A022D271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for Managers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B6F79C-A317-0E95-5603-369FBF8D7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819533"/>
              </p:ext>
            </p:extLst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A cartoon of a person wearing a suit and tie&#10;&#10;Description automatically generated">
            <a:extLst>
              <a:ext uri="{FF2B5EF4-FFF2-40B4-BE49-F238E27FC236}">
                <a16:creationId xmlns:a16="http://schemas.microsoft.com/office/drawing/2014/main" id="{626132C2-815A-D44A-3078-09E8511140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930270" y="0"/>
            <a:ext cx="981887" cy="13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8772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{9979B001-EEDB-45D8-8CE5-AFCEEB4FF818}tf11158769_win32</Template>
  <TotalTime>313</TotalTime>
  <Words>774</Words>
  <Application>Microsoft Office PowerPoint</Application>
  <PresentationFormat>Widescreen</PresentationFormat>
  <Paragraphs>113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Calibri</vt:lpstr>
      <vt:lpstr>Goudy Old Style</vt:lpstr>
      <vt:lpstr>Wingdings</vt:lpstr>
      <vt:lpstr>FrostyVTI</vt:lpstr>
      <vt:lpstr>Expense Tracker</vt:lpstr>
      <vt:lpstr>Deloitte</vt:lpstr>
      <vt:lpstr>Background</vt:lpstr>
      <vt:lpstr>Scope and Utility</vt:lpstr>
      <vt:lpstr>Architecture</vt:lpstr>
      <vt:lpstr>Techniques and Tools used</vt:lpstr>
      <vt:lpstr>Strengths</vt:lpstr>
      <vt:lpstr>Benefits for Employees</vt:lpstr>
      <vt:lpstr>Benefits for Managers</vt:lpstr>
      <vt:lpstr>Snapshots</vt:lpstr>
      <vt:lpstr>Snapshots</vt:lpstr>
      <vt:lpstr>Professional learning</vt:lpstr>
      <vt:lpstr>Work Plan</vt:lpstr>
      <vt:lpstr>Key Highlights</vt:lpstr>
      <vt:lpstr>Video</vt:lpstr>
      <vt:lpstr>Feedback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Tracker</dc:title>
  <dc:creator>Singh, Aditi</dc:creator>
  <cp:lastModifiedBy>Singh, Aditi</cp:lastModifiedBy>
  <cp:revision>4</cp:revision>
  <dcterms:created xsi:type="dcterms:W3CDTF">2024-05-23T08:43:25Z</dcterms:created>
  <dcterms:modified xsi:type="dcterms:W3CDTF">2024-05-27T10:25:30Z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