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64E9E3-7B0D-4C23-9186-F4A96E11362C}"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A7CE-1206-408F-9764-983D63A7381D}" type="slidenum">
              <a:rPr lang="en-US" smtClean="0"/>
              <a:t>‹#›</a:t>
            </a:fld>
            <a:endParaRPr lang="en-US"/>
          </a:p>
        </p:txBody>
      </p:sp>
    </p:spTree>
    <p:extLst>
      <p:ext uri="{BB962C8B-B14F-4D97-AF65-F5344CB8AC3E}">
        <p14:creationId xmlns:p14="http://schemas.microsoft.com/office/powerpoint/2010/main" val="376623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4E9E3-7B0D-4C23-9186-F4A96E11362C}"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A7CE-1206-408F-9764-983D63A7381D}" type="slidenum">
              <a:rPr lang="en-US" smtClean="0"/>
              <a:t>‹#›</a:t>
            </a:fld>
            <a:endParaRPr lang="en-US"/>
          </a:p>
        </p:txBody>
      </p:sp>
    </p:spTree>
    <p:extLst>
      <p:ext uri="{BB962C8B-B14F-4D97-AF65-F5344CB8AC3E}">
        <p14:creationId xmlns:p14="http://schemas.microsoft.com/office/powerpoint/2010/main" val="104253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4E9E3-7B0D-4C23-9186-F4A96E11362C}"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A7CE-1206-408F-9764-983D63A7381D}" type="slidenum">
              <a:rPr lang="en-US" smtClean="0"/>
              <a:t>‹#›</a:t>
            </a:fld>
            <a:endParaRPr lang="en-US"/>
          </a:p>
        </p:txBody>
      </p:sp>
    </p:spTree>
    <p:extLst>
      <p:ext uri="{BB962C8B-B14F-4D97-AF65-F5344CB8AC3E}">
        <p14:creationId xmlns:p14="http://schemas.microsoft.com/office/powerpoint/2010/main" val="3941870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4E9E3-7B0D-4C23-9186-F4A96E11362C}"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A7CE-1206-408F-9764-983D63A7381D}" type="slidenum">
              <a:rPr lang="en-US" smtClean="0"/>
              <a:t>‹#›</a:t>
            </a:fld>
            <a:endParaRPr lang="en-US"/>
          </a:p>
        </p:txBody>
      </p:sp>
    </p:spTree>
    <p:extLst>
      <p:ext uri="{BB962C8B-B14F-4D97-AF65-F5344CB8AC3E}">
        <p14:creationId xmlns:p14="http://schemas.microsoft.com/office/powerpoint/2010/main" val="316237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64E9E3-7B0D-4C23-9186-F4A96E11362C}"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BA7CE-1206-408F-9764-983D63A7381D}" type="slidenum">
              <a:rPr lang="en-US" smtClean="0"/>
              <a:t>‹#›</a:t>
            </a:fld>
            <a:endParaRPr lang="en-US"/>
          </a:p>
        </p:txBody>
      </p:sp>
    </p:spTree>
    <p:extLst>
      <p:ext uri="{BB962C8B-B14F-4D97-AF65-F5344CB8AC3E}">
        <p14:creationId xmlns:p14="http://schemas.microsoft.com/office/powerpoint/2010/main" val="83043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64E9E3-7B0D-4C23-9186-F4A96E11362C}"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BA7CE-1206-408F-9764-983D63A7381D}" type="slidenum">
              <a:rPr lang="en-US" smtClean="0"/>
              <a:t>‹#›</a:t>
            </a:fld>
            <a:endParaRPr lang="en-US"/>
          </a:p>
        </p:txBody>
      </p:sp>
    </p:spTree>
    <p:extLst>
      <p:ext uri="{BB962C8B-B14F-4D97-AF65-F5344CB8AC3E}">
        <p14:creationId xmlns:p14="http://schemas.microsoft.com/office/powerpoint/2010/main" val="196408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64E9E3-7B0D-4C23-9186-F4A96E11362C}"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0BA7CE-1206-408F-9764-983D63A7381D}" type="slidenum">
              <a:rPr lang="en-US" smtClean="0"/>
              <a:t>‹#›</a:t>
            </a:fld>
            <a:endParaRPr lang="en-US"/>
          </a:p>
        </p:txBody>
      </p:sp>
    </p:spTree>
    <p:extLst>
      <p:ext uri="{BB962C8B-B14F-4D97-AF65-F5344CB8AC3E}">
        <p14:creationId xmlns:p14="http://schemas.microsoft.com/office/powerpoint/2010/main" val="104477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64E9E3-7B0D-4C23-9186-F4A96E11362C}"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0BA7CE-1206-408F-9764-983D63A7381D}" type="slidenum">
              <a:rPr lang="en-US" smtClean="0"/>
              <a:t>‹#›</a:t>
            </a:fld>
            <a:endParaRPr lang="en-US"/>
          </a:p>
        </p:txBody>
      </p:sp>
    </p:spTree>
    <p:extLst>
      <p:ext uri="{BB962C8B-B14F-4D97-AF65-F5344CB8AC3E}">
        <p14:creationId xmlns:p14="http://schemas.microsoft.com/office/powerpoint/2010/main" val="180053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4E9E3-7B0D-4C23-9186-F4A96E11362C}"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0BA7CE-1206-408F-9764-983D63A7381D}" type="slidenum">
              <a:rPr lang="en-US" smtClean="0"/>
              <a:t>‹#›</a:t>
            </a:fld>
            <a:endParaRPr lang="en-US"/>
          </a:p>
        </p:txBody>
      </p:sp>
    </p:spTree>
    <p:extLst>
      <p:ext uri="{BB962C8B-B14F-4D97-AF65-F5344CB8AC3E}">
        <p14:creationId xmlns:p14="http://schemas.microsoft.com/office/powerpoint/2010/main" val="248626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4E9E3-7B0D-4C23-9186-F4A96E11362C}"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BA7CE-1206-408F-9764-983D63A7381D}" type="slidenum">
              <a:rPr lang="en-US" smtClean="0"/>
              <a:t>‹#›</a:t>
            </a:fld>
            <a:endParaRPr lang="en-US"/>
          </a:p>
        </p:txBody>
      </p:sp>
    </p:spTree>
    <p:extLst>
      <p:ext uri="{BB962C8B-B14F-4D97-AF65-F5344CB8AC3E}">
        <p14:creationId xmlns:p14="http://schemas.microsoft.com/office/powerpoint/2010/main" val="372265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4E9E3-7B0D-4C23-9186-F4A96E11362C}"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BA7CE-1206-408F-9764-983D63A7381D}" type="slidenum">
              <a:rPr lang="en-US" smtClean="0"/>
              <a:t>‹#›</a:t>
            </a:fld>
            <a:endParaRPr lang="en-US"/>
          </a:p>
        </p:txBody>
      </p:sp>
    </p:spTree>
    <p:extLst>
      <p:ext uri="{BB962C8B-B14F-4D97-AF65-F5344CB8AC3E}">
        <p14:creationId xmlns:p14="http://schemas.microsoft.com/office/powerpoint/2010/main" val="96696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4E9E3-7B0D-4C23-9186-F4A96E11362C}" type="datetimeFigureOut">
              <a:rPr lang="en-US" smtClean="0"/>
              <a:t>2/23/2021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BA7CE-1206-408F-9764-983D63A7381D}" type="slidenum">
              <a:rPr lang="en-US" smtClean="0"/>
              <a:t>‹#›</a:t>
            </a:fld>
            <a:endParaRPr lang="en-US"/>
          </a:p>
        </p:txBody>
      </p:sp>
    </p:spTree>
    <p:extLst>
      <p:ext uri="{BB962C8B-B14F-4D97-AF65-F5344CB8AC3E}">
        <p14:creationId xmlns:p14="http://schemas.microsoft.com/office/powerpoint/2010/main" val="2225766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Analytics</a:t>
            </a:r>
            <a:endParaRPr lang="en-US" dirty="0"/>
          </a:p>
        </p:txBody>
      </p:sp>
      <p:sp>
        <p:nvSpPr>
          <p:cNvPr id="3" name="Subtitle 2"/>
          <p:cNvSpPr>
            <a:spLocks noGrp="1"/>
          </p:cNvSpPr>
          <p:nvPr>
            <p:ph type="subTitle" idx="1"/>
          </p:nvPr>
        </p:nvSpPr>
        <p:spPr/>
        <p:txBody>
          <a:bodyPr/>
          <a:lstStyle/>
          <a:p>
            <a:r>
              <a:rPr lang="en-US" dirty="0" smtClean="0"/>
              <a:t>DIGITAL AVIATION AND ANALYTICS</a:t>
            </a:r>
            <a:endParaRPr lang="en-US" dirty="0"/>
          </a:p>
        </p:txBody>
      </p:sp>
    </p:spTree>
    <p:extLst>
      <p:ext uri="{BB962C8B-B14F-4D97-AF65-F5344CB8AC3E}">
        <p14:creationId xmlns:p14="http://schemas.microsoft.com/office/powerpoint/2010/main" val="161566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893" y="607208"/>
            <a:ext cx="6937420" cy="487496"/>
          </a:xfrm>
        </p:spPr>
        <p:txBody>
          <a:bodyPr>
            <a:normAutofit fontScale="90000"/>
          </a:bodyPr>
          <a:lstStyle/>
          <a:p>
            <a:r>
              <a:rPr lang="en-US" dirty="0" smtClean="0"/>
              <a:t>INTRODUCTION</a:t>
            </a:r>
            <a:endParaRPr lang="en-US" dirty="0"/>
          </a:p>
        </p:txBody>
      </p:sp>
      <p:sp>
        <p:nvSpPr>
          <p:cNvPr id="3" name="Subtitle 2"/>
          <p:cNvSpPr>
            <a:spLocks noGrp="1"/>
          </p:cNvSpPr>
          <p:nvPr>
            <p:ph type="subTitle" idx="1"/>
          </p:nvPr>
        </p:nvSpPr>
        <p:spPr>
          <a:xfrm>
            <a:off x="274748" y="1283841"/>
            <a:ext cx="11548057" cy="5129838"/>
          </a:xfrm>
        </p:spPr>
        <p:txBody>
          <a:bodyPr/>
          <a:lstStyle/>
          <a:p>
            <a:pPr marL="342900" indent="-342900" algn="l">
              <a:buFont typeface="Arial" panose="020B0604020202020204" pitchFamily="34" charset="0"/>
              <a:buChar char="•"/>
            </a:pPr>
            <a:r>
              <a:rPr lang="en-US" dirty="0" smtClean="0"/>
              <a:t>It serves as the right information at the right time and allows airline </a:t>
            </a:r>
            <a:r>
              <a:rPr lang="en-US" dirty="0" err="1" smtClean="0"/>
              <a:t>soperations</a:t>
            </a:r>
            <a:r>
              <a:rPr lang="en-US" dirty="0" smtClean="0"/>
              <a:t> to operate at peak efficiency in the air ,on the ground and in the hanger .Add in the power of data analytics to identify and correct potential issues before they become problems.</a:t>
            </a:r>
          </a:p>
          <a:p>
            <a:pPr marL="342900" indent="-342900" algn="l">
              <a:buFont typeface="Arial" panose="020B0604020202020204" pitchFamily="34" charset="0"/>
              <a:buChar char="•"/>
            </a:pPr>
            <a:r>
              <a:rPr lang="en-US" dirty="0" smtClean="0"/>
              <a:t>In the complex world of commercial aviation </a:t>
            </a:r>
            <a:r>
              <a:rPr lang="en-US" dirty="0" err="1" smtClean="0"/>
              <a:t>operations,disruptions,delays</a:t>
            </a:r>
            <a:r>
              <a:rPr lang="en-US" dirty="0" smtClean="0"/>
              <a:t>, wasted time and money are the form.</a:t>
            </a:r>
          </a:p>
          <a:p>
            <a:pPr marL="342900" indent="-342900" algn="l">
              <a:buFont typeface="Arial" panose="020B0604020202020204" pitchFamily="34" charset="0"/>
              <a:buChar char="•"/>
            </a:pPr>
            <a:r>
              <a:rPr lang="en-US" dirty="0" smtClean="0"/>
              <a:t>Analytics removes the element of surprise.</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66243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231" y="1560245"/>
            <a:ext cx="7027572" cy="229919"/>
          </a:xfrm>
        </p:spPr>
        <p:txBody>
          <a:bodyPr>
            <a:normAutofit fontScale="90000"/>
          </a:bodyPr>
          <a:lstStyle/>
          <a:p>
            <a:r>
              <a:rPr lang="en-US" dirty="0" smtClean="0"/>
              <a:t>Importance </a:t>
            </a:r>
            <a:br>
              <a:rPr lang="en-US" dirty="0" smtClean="0"/>
            </a:br>
            <a:endParaRPr lang="en-US" dirty="0"/>
          </a:p>
        </p:txBody>
      </p:sp>
      <p:sp>
        <p:nvSpPr>
          <p:cNvPr id="3" name="Subtitle 2"/>
          <p:cNvSpPr>
            <a:spLocks noGrp="1"/>
          </p:cNvSpPr>
          <p:nvPr>
            <p:ph type="subTitle" idx="1"/>
          </p:nvPr>
        </p:nvSpPr>
        <p:spPr>
          <a:xfrm>
            <a:off x="90151" y="1043189"/>
            <a:ext cx="11874321" cy="5679583"/>
          </a:xfrm>
        </p:spPr>
        <p:txBody>
          <a:bodyPr>
            <a:normAutofit/>
          </a:bodyPr>
          <a:lstStyle/>
          <a:p>
            <a:pPr marL="342900" indent="-342900" algn="l">
              <a:buFont typeface="Arial" panose="020B0604020202020204" pitchFamily="34" charset="0"/>
              <a:buChar char="•"/>
            </a:pPr>
            <a:r>
              <a:rPr lang="en-US" b="1" dirty="0" smtClean="0"/>
              <a:t>increase in revenue </a:t>
            </a:r>
            <a:br>
              <a:rPr lang="en-US" b="1" dirty="0" smtClean="0"/>
            </a:br>
            <a:r>
              <a:rPr lang="en-US" dirty="0" smtClean="0"/>
              <a:t>Analytics help the industry to understand the sentiments of the customers and other maintenance issues .by gathering meaningful data the airline industry can fetch more bookings in the given time span.</a:t>
            </a:r>
          </a:p>
          <a:p>
            <a:pPr marL="342900" indent="-342900" algn="l">
              <a:buFont typeface="Arial" panose="020B0604020202020204" pitchFamily="34" charset="0"/>
              <a:buChar char="•"/>
            </a:pPr>
            <a:r>
              <a:rPr lang="en-US" b="1" dirty="0" smtClean="0"/>
              <a:t>Smart maintenance :-</a:t>
            </a:r>
            <a:r>
              <a:rPr lang="en-US" dirty="0" smtClean="0"/>
              <a:t> baggage will no longer be the burden for the passengers and one can travel freely without any hassle.</a:t>
            </a:r>
          </a:p>
          <a:p>
            <a:pPr marL="342900" indent="-342900" algn="l">
              <a:buFont typeface="Arial" panose="020B0604020202020204" pitchFamily="34" charset="0"/>
              <a:buChar char="•"/>
            </a:pPr>
            <a:r>
              <a:rPr lang="en-US" b="1" dirty="0" smtClean="0"/>
              <a:t>Cost reduction </a:t>
            </a:r>
          </a:p>
          <a:p>
            <a:pPr marL="342900" indent="-342900" algn="l">
              <a:buFont typeface="Arial" panose="020B0604020202020204" pitchFamily="34" charset="0"/>
              <a:buChar char="•"/>
            </a:pPr>
            <a:r>
              <a:rPr lang="en-US" dirty="0" smtClean="0"/>
              <a:t>It will benefit into cost introductions in several ways such as year lots of baggage get lost which have to be repaid by the industry and thus tracking data helps avoid losing any damage or delaying bags.</a:t>
            </a:r>
          </a:p>
          <a:p>
            <a:pPr marL="342900" indent="-342900" algn="l">
              <a:buFont typeface="Arial" panose="020B0604020202020204" pitchFamily="34" charset="0"/>
              <a:buChar char="•"/>
            </a:pPr>
            <a:r>
              <a:rPr lang="en-US" b="1" dirty="0" smtClean="0"/>
              <a:t>Use cases </a:t>
            </a:r>
          </a:p>
          <a:p>
            <a:pPr marL="342900" indent="-342900" algn="l">
              <a:buFont typeface="Arial" panose="020B0604020202020204" pitchFamily="34" charset="0"/>
              <a:buChar char="•"/>
            </a:pPr>
            <a:r>
              <a:rPr lang="en-US" dirty="0" smtClean="0"/>
              <a:t>With the help of Big data and analytics some international airport has launched few apps where the customers or passengers can get information and support relevant to improve the passengers' experience in real time.</a:t>
            </a:r>
            <a:endParaRPr lang="en-US" dirty="0"/>
          </a:p>
        </p:txBody>
      </p:sp>
    </p:spTree>
    <p:extLst>
      <p:ext uri="{BB962C8B-B14F-4D97-AF65-F5344CB8AC3E}">
        <p14:creationId xmlns:p14="http://schemas.microsoft.com/office/powerpoint/2010/main" val="351411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045" y="1070848"/>
            <a:ext cx="4941194" cy="101130"/>
          </a:xfrm>
        </p:spPr>
        <p:txBody>
          <a:bodyPr>
            <a:normAutofit fontScale="90000"/>
          </a:bodyPr>
          <a:lstStyle/>
          <a:p>
            <a:r>
              <a:rPr lang="en-US" dirty="0" smtClean="0"/>
              <a:t>BENEFITS </a:t>
            </a:r>
            <a:endParaRPr lang="en-US" dirty="0"/>
          </a:p>
        </p:txBody>
      </p:sp>
      <p:sp>
        <p:nvSpPr>
          <p:cNvPr id="3" name="Subtitle 2"/>
          <p:cNvSpPr>
            <a:spLocks noGrp="1"/>
          </p:cNvSpPr>
          <p:nvPr>
            <p:ph type="subTitle" idx="1"/>
          </p:nvPr>
        </p:nvSpPr>
        <p:spPr>
          <a:xfrm>
            <a:off x="257578" y="1313645"/>
            <a:ext cx="11294772" cy="2343955"/>
          </a:xfrm>
        </p:spPr>
        <p:txBody>
          <a:bodyPr>
            <a:normAutofit fontScale="92500"/>
          </a:bodyPr>
          <a:lstStyle/>
          <a:p>
            <a:pPr marL="342900" indent="-342900" algn="l">
              <a:buFont typeface="Arial" panose="020B0604020202020204" pitchFamily="34" charset="0"/>
              <a:buChar char="•"/>
            </a:pPr>
            <a:r>
              <a:rPr lang="en-US" dirty="0" smtClean="0"/>
              <a:t>It adds better passenger experience due to personalization and customisation.It uses multi-channel to analyze behavioral data and provide personalized experience for travelers.</a:t>
            </a:r>
          </a:p>
          <a:p>
            <a:pPr marL="342900" indent="-342900" algn="l">
              <a:buFont typeface="Arial" panose="020B0604020202020204" pitchFamily="34" charset="0"/>
              <a:buChar char="•"/>
            </a:pPr>
            <a:r>
              <a:rPr lang="en-US" dirty="0" smtClean="0"/>
              <a:t>It also helps boosting ancillary sales.</a:t>
            </a:r>
          </a:p>
          <a:p>
            <a:pPr marL="342900" indent="-342900" algn="l">
              <a:buFont typeface="Arial" panose="020B0604020202020204" pitchFamily="34" charset="0"/>
              <a:buChar char="•"/>
            </a:pPr>
            <a:r>
              <a:rPr lang="en-US" dirty="0" smtClean="0"/>
              <a:t>Improved Customer support with digital airlines.</a:t>
            </a:r>
          </a:p>
          <a:p>
            <a:pPr marL="342900" indent="-342900" algn="l">
              <a:buFont typeface="Arial" panose="020B0604020202020204" pitchFamily="34" charset="0"/>
              <a:buChar char="•"/>
            </a:pPr>
            <a:r>
              <a:rPr lang="en-US" dirty="0" smtClean="0"/>
              <a:t>The airline industry such as banking, healthcare ,automotive and others in the adoption of emerging technologies and digital transformation. </a:t>
            </a:r>
            <a:endParaRPr lang="en-US" dirty="0"/>
          </a:p>
        </p:txBody>
      </p:sp>
    </p:spTree>
    <p:extLst>
      <p:ext uri="{BB962C8B-B14F-4D97-AF65-F5344CB8AC3E}">
        <p14:creationId xmlns:p14="http://schemas.microsoft.com/office/powerpoint/2010/main" val="264828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38" y="542814"/>
            <a:ext cx="3743459" cy="513254"/>
          </a:xfrm>
        </p:spPr>
        <p:txBody>
          <a:bodyPr>
            <a:normAutofit fontScale="90000"/>
          </a:bodyPr>
          <a:lstStyle/>
          <a:p>
            <a:r>
              <a:rPr lang="en-US" dirty="0" smtClean="0"/>
              <a:t>EXAMPLES </a:t>
            </a:r>
            <a:endParaRPr lang="en-US" dirty="0"/>
          </a:p>
        </p:txBody>
      </p:sp>
      <p:sp>
        <p:nvSpPr>
          <p:cNvPr id="3" name="Subtitle 2"/>
          <p:cNvSpPr>
            <a:spLocks noGrp="1"/>
          </p:cNvSpPr>
          <p:nvPr>
            <p:ph type="subTitle" idx="1"/>
          </p:nvPr>
        </p:nvSpPr>
        <p:spPr>
          <a:xfrm>
            <a:off x="403537" y="1773238"/>
            <a:ext cx="10324563" cy="3185128"/>
          </a:xfrm>
        </p:spPr>
        <p:txBody>
          <a:bodyPr>
            <a:normAutofit/>
          </a:bodyPr>
          <a:lstStyle/>
          <a:p>
            <a:pPr marL="342900" indent="-342900" algn="l">
              <a:buFont typeface="Arial" panose="020B0604020202020204" pitchFamily="34" charset="0"/>
              <a:buChar char="•"/>
            </a:pPr>
            <a:r>
              <a:rPr lang="en-US" dirty="0" smtClean="0"/>
              <a:t>Lufthansa is using virtual reality headsets to enable passengers to experience the airline's premium economy class services, seats and legroom before they board which ahs sharply escalated the rates of upgrades from the regular economy class.</a:t>
            </a:r>
          </a:p>
          <a:p>
            <a:pPr marL="342900" indent="-342900" algn="l">
              <a:buFont typeface="Arial" panose="020B0604020202020204" pitchFamily="34" charset="0"/>
              <a:buChar char="•"/>
            </a:pPr>
            <a:r>
              <a:rPr lang="en-US" dirty="0" smtClean="0"/>
              <a:t>United airlines has a tie up with amazon and Alexa that manages the entire flight experience fro their customers from receiving ongoing updates and offers regarding their flights .to automating the check in process.</a:t>
            </a:r>
          </a:p>
          <a:p>
            <a:endParaRPr lang="en-US" dirty="0"/>
          </a:p>
        </p:txBody>
      </p:sp>
    </p:spTree>
    <p:extLst>
      <p:ext uri="{BB962C8B-B14F-4D97-AF65-F5344CB8AC3E}">
        <p14:creationId xmlns:p14="http://schemas.microsoft.com/office/powerpoint/2010/main" val="2956674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219</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Business Analytics</vt:lpstr>
      <vt:lpstr>INTRODUCTION</vt:lpstr>
      <vt:lpstr>Importance  </vt:lpstr>
      <vt:lpstr>BENEFITS </vt:lpstr>
      <vt:lpstr>EXAMPLES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dc:title>
  <dc:creator>ADITI SINGH</dc:creator>
  <cp:lastModifiedBy>ADITI SINGH </cp:lastModifiedBy>
  <cp:revision>5</cp:revision>
  <dcterms:created xsi:type="dcterms:W3CDTF">2021-02-23T17:37:22Z</dcterms:created>
  <dcterms:modified xsi:type="dcterms:W3CDTF">2021-02-23T18:06:42Z</dcterms:modified>
</cp:coreProperties>
</file>