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7"/>
  </p:notesMasterIdLst>
  <p:sldIdLst>
    <p:sldId id="256" r:id="rId2"/>
    <p:sldId id="260" r:id="rId3"/>
    <p:sldId id="258" r:id="rId4"/>
    <p:sldId id="261" r:id="rId5"/>
    <p:sldId id="262" r:id="rId6"/>
    <p:sldId id="263" r:id="rId7"/>
    <p:sldId id="264" r:id="rId8"/>
    <p:sldId id="265" r:id="rId9"/>
    <p:sldId id="266" r:id="rId10"/>
    <p:sldId id="270" r:id="rId11"/>
    <p:sldId id="267" r:id="rId12"/>
    <p:sldId id="268" r:id="rId13"/>
    <p:sldId id="272" r:id="rId14"/>
    <p:sldId id="269"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i Malagi" initials="AM" lastIdx="1" clrIdx="0">
    <p:extLst>
      <p:ext uri="{19B8F6BF-5375-455C-9EA6-DF929625EA0E}">
        <p15:presenceInfo xmlns:p15="http://schemas.microsoft.com/office/powerpoint/2012/main" userId="a0055e1ffbcf79b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722086-BEE3-40CC-95BF-3BDBD90869F0}" v="153" dt="2020-05-30T20:50:30.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i Malagi" userId="a0055e1ffbcf79b4" providerId="LiveId" clId="{31722086-BEE3-40CC-95BF-3BDBD90869F0}"/>
    <pc:docChg chg="undo custSel addSld modSld sldOrd">
      <pc:chgData name="Aditi Malagi" userId="a0055e1ffbcf79b4" providerId="LiveId" clId="{31722086-BEE3-40CC-95BF-3BDBD90869F0}" dt="2020-05-30T20:49:42.375" v="26317" actId="123"/>
      <pc:docMkLst>
        <pc:docMk/>
      </pc:docMkLst>
      <pc:sldChg chg="modSp mod">
        <pc:chgData name="Aditi Malagi" userId="a0055e1ffbcf79b4" providerId="LiveId" clId="{31722086-BEE3-40CC-95BF-3BDBD90869F0}" dt="2020-05-30T20:49:37.090" v="26316" actId="123"/>
        <pc:sldMkLst>
          <pc:docMk/>
          <pc:sldMk cId="833372391" sldId="258"/>
        </pc:sldMkLst>
        <pc:spChg chg="mod">
          <ac:chgData name="Aditi Malagi" userId="a0055e1ffbcf79b4" providerId="LiveId" clId="{31722086-BEE3-40CC-95BF-3BDBD90869F0}" dt="2020-05-30T20:49:37.090" v="26316" actId="123"/>
          <ac:spMkLst>
            <pc:docMk/>
            <pc:sldMk cId="833372391" sldId="258"/>
            <ac:spMk id="3" creationId="{8ED576B6-1969-4A25-AA93-9E8F1D9BC92C}"/>
          </ac:spMkLst>
        </pc:spChg>
      </pc:sldChg>
      <pc:sldChg chg="modSp mod">
        <pc:chgData name="Aditi Malagi" userId="a0055e1ffbcf79b4" providerId="LiveId" clId="{31722086-BEE3-40CC-95BF-3BDBD90869F0}" dt="2020-05-30T20:49:42.375" v="26317" actId="123"/>
        <pc:sldMkLst>
          <pc:docMk/>
          <pc:sldMk cId="3473607127" sldId="260"/>
        </pc:sldMkLst>
        <pc:spChg chg="mod">
          <ac:chgData name="Aditi Malagi" userId="a0055e1ffbcf79b4" providerId="LiveId" clId="{31722086-BEE3-40CC-95BF-3BDBD90869F0}" dt="2020-05-30T20:49:42.375" v="26317" actId="123"/>
          <ac:spMkLst>
            <pc:docMk/>
            <pc:sldMk cId="3473607127" sldId="260"/>
            <ac:spMk id="3" creationId="{F2668FF4-3698-48A2-B35F-4BA356267DB4}"/>
          </ac:spMkLst>
        </pc:spChg>
      </pc:sldChg>
      <pc:sldChg chg="modSp new mod">
        <pc:chgData name="Aditi Malagi" userId="a0055e1ffbcf79b4" providerId="LiveId" clId="{31722086-BEE3-40CC-95BF-3BDBD90869F0}" dt="2020-05-30T20:49:32.374" v="26315" actId="123"/>
        <pc:sldMkLst>
          <pc:docMk/>
          <pc:sldMk cId="1273451449" sldId="261"/>
        </pc:sldMkLst>
        <pc:spChg chg="mod">
          <ac:chgData name="Aditi Malagi" userId="a0055e1ffbcf79b4" providerId="LiveId" clId="{31722086-BEE3-40CC-95BF-3BDBD90869F0}" dt="2020-05-28T23:19:22.266" v="11" actId="20577"/>
          <ac:spMkLst>
            <pc:docMk/>
            <pc:sldMk cId="1273451449" sldId="261"/>
            <ac:spMk id="2" creationId="{C6FEF41F-5255-4671-A0DD-B3D45CAA0700}"/>
          </ac:spMkLst>
        </pc:spChg>
        <pc:spChg chg="mod">
          <ac:chgData name="Aditi Malagi" userId="a0055e1ffbcf79b4" providerId="LiveId" clId="{31722086-BEE3-40CC-95BF-3BDBD90869F0}" dt="2020-05-30T20:49:32.374" v="26315" actId="123"/>
          <ac:spMkLst>
            <pc:docMk/>
            <pc:sldMk cId="1273451449" sldId="261"/>
            <ac:spMk id="3" creationId="{C18B8741-239B-4E0D-BE0E-712B259F4627}"/>
          </ac:spMkLst>
        </pc:spChg>
      </pc:sldChg>
      <pc:sldChg chg="modSp new mod">
        <pc:chgData name="Aditi Malagi" userId="a0055e1ffbcf79b4" providerId="LiveId" clId="{31722086-BEE3-40CC-95BF-3BDBD90869F0}" dt="2020-05-30T20:49:24.739" v="26314" actId="123"/>
        <pc:sldMkLst>
          <pc:docMk/>
          <pc:sldMk cId="4291175047" sldId="262"/>
        </pc:sldMkLst>
        <pc:spChg chg="mod">
          <ac:chgData name="Aditi Malagi" userId="a0055e1ffbcf79b4" providerId="LiveId" clId="{31722086-BEE3-40CC-95BF-3BDBD90869F0}" dt="2020-05-28T23:23:58.423" v="241" actId="20577"/>
          <ac:spMkLst>
            <pc:docMk/>
            <pc:sldMk cId="4291175047" sldId="262"/>
            <ac:spMk id="2" creationId="{8BB43DB1-5DB2-4EFC-A205-C11CF965A1DF}"/>
          </ac:spMkLst>
        </pc:spChg>
        <pc:spChg chg="mod">
          <ac:chgData name="Aditi Malagi" userId="a0055e1ffbcf79b4" providerId="LiveId" clId="{31722086-BEE3-40CC-95BF-3BDBD90869F0}" dt="2020-05-30T20:49:24.739" v="26314" actId="123"/>
          <ac:spMkLst>
            <pc:docMk/>
            <pc:sldMk cId="4291175047" sldId="262"/>
            <ac:spMk id="3" creationId="{16C85668-A958-43B8-80DA-AA45C6447D0E}"/>
          </ac:spMkLst>
        </pc:spChg>
      </pc:sldChg>
      <pc:sldChg chg="modSp new mod">
        <pc:chgData name="Aditi Malagi" userId="a0055e1ffbcf79b4" providerId="LiveId" clId="{31722086-BEE3-40CC-95BF-3BDBD90869F0}" dt="2020-05-30T20:49:18.673" v="26313" actId="122"/>
        <pc:sldMkLst>
          <pc:docMk/>
          <pc:sldMk cId="31744967" sldId="263"/>
        </pc:sldMkLst>
        <pc:spChg chg="mod">
          <ac:chgData name="Aditi Malagi" userId="a0055e1ffbcf79b4" providerId="LiveId" clId="{31722086-BEE3-40CC-95BF-3BDBD90869F0}" dt="2020-05-28T23:24:14.535" v="267" actId="20577"/>
          <ac:spMkLst>
            <pc:docMk/>
            <pc:sldMk cId="31744967" sldId="263"/>
            <ac:spMk id="2" creationId="{20ED41AB-0F33-4E23-B73A-5D4DC5C6E053}"/>
          </ac:spMkLst>
        </pc:spChg>
        <pc:spChg chg="mod">
          <ac:chgData name="Aditi Malagi" userId="a0055e1ffbcf79b4" providerId="LiveId" clId="{31722086-BEE3-40CC-95BF-3BDBD90869F0}" dt="2020-05-30T20:49:18.673" v="26313" actId="122"/>
          <ac:spMkLst>
            <pc:docMk/>
            <pc:sldMk cId="31744967" sldId="263"/>
            <ac:spMk id="3" creationId="{D82C9DA8-1A76-41B7-8E52-805169F8A434}"/>
          </ac:spMkLst>
        </pc:spChg>
      </pc:sldChg>
      <pc:sldChg chg="modSp new mod">
        <pc:chgData name="Aditi Malagi" userId="a0055e1ffbcf79b4" providerId="LiveId" clId="{31722086-BEE3-40CC-95BF-3BDBD90869F0}" dt="2020-05-29T00:21:38.105" v="1727" actId="20577"/>
        <pc:sldMkLst>
          <pc:docMk/>
          <pc:sldMk cId="2346148238" sldId="264"/>
        </pc:sldMkLst>
        <pc:spChg chg="mod">
          <ac:chgData name="Aditi Malagi" userId="a0055e1ffbcf79b4" providerId="LiveId" clId="{31722086-BEE3-40CC-95BF-3BDBD90869F0}" dt="2020-05-28T23:40:57.565" v="1052" actId="20577"/>
          <ac:spMkLst>
            <pc:docMk/>
            <pc:sldMk cId="2346148238" sldId="264"/>
            <ac:spMk id="2" creationId="{8C9362FB-DCE5-4E9B-8CAD-DCDF1CD5F15C}"/>
          </ac:spMkLst>
        </pc:spChg>
        <pc:spChg chg="mod">
          <ac:chgData name="Aditi Malagi" userId="a0055e1ffbcf79b4" providerId="LiveId" clId="{31722086-BEE3-40CC-95BF-3BDBD90869F0}" dt="2020-05-29T00:21:38.105" v="1727" actId="20577"/>
          <ac:spMkLst>
            <pc:docMk/>
            <pc:sldMk cId="2346148238" sldId="264"/>
            <ac:spMk id="3" creationId="{AD3A13C0-37C6-4703-9E80-CA8D8E958C72}"/>
          </ac:spMkLst>
        </pc:spChg>
      </pc:sldChg>
      <pc:sldChg chg="modSp new mod">
        <pc:chgData name="Aditi Malagi" userId="a0055e1ffbcf79b4" providerId="LiveId" clId="{31722086-BEE3-40CC-95BF-3BDBD90869F0}" dt="2020-05-30T01:18:38.779" v="8648" actId="20577"/>
        <pc:sldMkLst>
          <pc:docMk/>
          <pc:sldMk cId="1077609244" sldId="265"/>
        </pc:sldMkLst>
        <pc:spChg chg="mod">
          <ac:chgData name="Aditi Malagi" userId="a0055e1ffbcf79b4" providerId="LiveId" clId="{31722086-BEE3-40CC-95BF-3BDBD90869F0}" dt="2020-05-29T00:22:09.636" v="1752" actId="20577"/>
          <ac:spMkLst>
            <pc:docMk/>
            <pc:sldMk cId="1077609244" sldId="265"/>
            <ac:spMk id="2" creationId="{9880F175-D86D-4FDE-A0C3-A3245437DDAC}"/>
          </ac:spMkLst>
        </pc:spChg>
        <pc:spChg chg="mod">
          <ac:chgData name="Aditi Malagi" userId="a0055e1ffbcf79b4" providerId="LiveId" clId="{31722086-BEE3-40CC-95BF-3BDBD90869F0}" dt="2020-05-30T01:18:38.779" v="8648" actId="20577"/>
          <ac:spMkLst>
            <pc:docMk/>
            <pc:sldMk cId="1077609244" sldId="265"/>
            <ac:spMk id="3" creationId="{7AAAFFBC-6F04-45B3-A819-8BD1AE4995A9}"/>
          </ac:spMkLst>
        </pc:spChg>
      </pc:sldChg>
      <pc:sldChg chg="modSp new mod">
        <pc:chgData name="Aditi Malagi" userId="a0055e1ffbcf79b4" providerId="LiveId" clId="{31722086-BEE3-40CC-95BF-3BDBD90869F0}" dt="2020-05-30T20:49:04.290" v="26311" actId="123"/>
        <pc:sldMkLst>
          <pc:docMk/>
          <pc:sldMk cId="3442301642" sldId="266"/>
        </pc:sldMkLst>
        <pc:spChg chg="mod">
          <ac:chgData name="Aditi Malagi" userId="a0055e1ffbcf79b4" providerId="LiveId" clId="{31722086-BEE3-40CC-95BF-3BDBD90869F0}" dt="2020-05-29T01:06:55.816" v="2680" actId="20577"/>
          <ac:spMkLst>
            <pc:docMk/>
            <pc:sldMk cId="3442301642" sldId="266"/>
            <ac:spMk id="2" creationId="{42CF8D1E-B285-4A83-97E3-B9F02D9E46C1}"/>
          </ac:spMkLst>
        </pc:spChg>
        <pc:spChg chg="mod">
          <ac:chgData name="Aditi Malagi" userId="a0055e1ffbcf79b4" providerId="LiveId" clId="{31722086-BEE3-40CC-95BF-3BDBD90869F0}" dt="2020-05-30T20:49:04.290" v="26311" actId="123"/>
          <ac:spMkLst>
            <pc:docMk/>
            <pc:sldMk cId="3442301642" sldId="266"/>
            <ac:spMk id="3" creationId="{4FD71B76-F78C-44AA-A231-1261395A9856}"/>
          </ac:spMkLst>
        </pc:spChg>
      </pc:sldChg>
      <pc:sldChg chg="addSp delSp modSp new mod">
        <pc:chgData name="Aditi Malagi" userId="a0055e1ffbcf79b4" providerId="LiveId" clId="{31722086-BEE3-40CC-95BF-3BDBD90869F0}" dt="2020-05-30T20:48:45.743" v="26306" actId="123"/>
        <pc:sldMkLst>
          <pc:docMk/>
          <pc:sldMk cId="1142584878" sldId="267"/>
        </pc:sldMkLst>
        <pc:spChg chg="mod">
          <ac:chgData name="Aditi Malagi" userId="a0055e1ffbcf79b4" providerId="LiveId" clId="{31722086-BEE3-40CC-95BF-3BDBD90869F0}" dt="2020-05-29T01:19:25.479" v="3142" actId="20577"/>
          <ac:spMkLst>
            <pc:docMk/>
            <pc:sldMk cId="1142584878" sldId="267"/>
            <ac:spMk id="2" creationId="{6C9FDE0D-6106-4B4B-A542-A6BFBEAD5E89}"/>
          </ac:spMkLst>
        </pc:spChg>
        <pc:spChg chg="mod">
          <ac:chgData name="Aditi Malagi" userId="a0055e1ffbcf79b4" providerId="LiveId" clId="{31722086-BEE3-40CC-95BF-3BDBD90869F0}" dt="2020-05-30T20:48:45.743" v="26306" actId="123"/>
          <ac:spMkLst>
            <pc:docMk/>
            <pc:sldMk cId="1142584878" sldId="267"/>
            <ac:spMk id="3" creationId="{BDAC3D7B-9E70-45C1-9B2B-C3AD89BB7199}"/>
          </ac:spMkLst>
        </pc:spChg>
        <pc:spChg chg="add del mod">
          <ac:chgData name="Aditi Malagi" userId="a0055e1ffbcf79b4" providerId="LiveId" clId="{31722086-BEE3-40CC-95BF-3BDBD90869F0}" dt="2020-05-29T01:23:10.222" v="3332" actId="767"/>
          <ac:spMkLst>
            <pc:docMk/>
            <pc:sldMk cId="1142584878" sldId="267"/>
            <ac:spMk id="6" creationId="{D8D03543-5D16-44C6-ACB4-2930312B8F85}"/>
          </ac:spMkLst>
        </pc:spChg>
        <pc:spChg chg="add mod">
          <ac:chgData name="Aditi Malagi" userId="a0055e1ffbcf79b4" providerId="LiveId" clId="{31722086-BEE3-40CC-95BF-3BDBD90869F0}" dt="2020-05-29T01:24:51.722" v="3367" actId="1076"/>
          <ac:spMkLst>
            <pc:docMk/>
            <pc:sldMk cId="1142584878" sldId="267"/>
            <ac:spMk id="7" creationId="{C5D28DED-E224-43BE-8DC1-27AB3DDD0AAC}"/>
          </ac:spMkLst>
        </pc:spChg>
        <pc:cxnChg chg="add del mod">
          <ac:chgData name="Aditi Malagi" userId="a0055e1ffbcf79b4" providerId="LiveId" clId="{31722086-BEE3-40CC-95BF-3BDBD90869F0}" dt="2020-05-29T01:24:24.382" v="3361" actId="478"/>
          <ac:cxnSpMkLst>
            <pc:docMk/>
            <pc:sldMk cId="1142584878" sldId="267"/>
            <ac:cxnSpMk id="5" creationId="{36EE3831-53A9-44C2-BC5A-A65072CFAC8F}"/>
          </ac:cxnSpMkLst>
        </pc:cxnChg>
        <pc:cxnChg chg="add mod">
          <ac:chgData name="Aditi Malagi" userId="a0055e1ffbcf79b4" providerId="LiveId" clId="{31722086-BEE3-40CC-95BF-3BDBD90869F0}" dt="2020-05-29T01:24:34.120" v="3363" actId="13822"/>
          <ac:cxnSpMkLst>
            <pc:docMk/>
            <pc:sldMk cId="1142584878" sldId="267"/>
            <ac:cxnSpMk id="9" creationId="{E5CCC446-5826-4A3D-8636-67381AF375CD}"/>
          </ac:cxnSpMkLst>
        </pc:cxnChg>
        <pc:cxnChg chg="add mod">
          <ac:chgData name="Aditi Malagi" userId="a0055e1ffbcf79b4" providerId="LiveId" clId="{31722086-BEE3-40CC-95BF-3BDBD90869F0}" dt="2020-05-29T01:24:46.646" v="3366" actId="13822"/>
          <ac:cxnSpMkLst>
            <pc:docMk/>
            <pc:sldMk cId="1142584878" sldId="267"/>
            <ac:cxnSpMk id="11" creationId="{C44180E2-F328-44F2-8F20-013044B9BF3E}"/>
          </ac:cxnSpMkLst>
        </pc:cxnChg>
      </pc:sldChg>
      <pc:sldChg chg="addSp modSp new mod">
        <pc:chgData name="Aditi Malagi" userId="a0055e1ffbcf79b4" providerId="LiveId" clId="{31722086-BEE3-40CC-95BF-3BDBD90869F0}" dt="2020-05-30T20:48:40.643" v="26305" actId="123"/>
        <pc:sldMkLst>
          <pc:docMk/>
          <pc:sldMk cId="3112204292" sldId="268"/>
        </pc:sldMkLst>
        <pc:spChg chg="mod">
          <ac:chgData name="Aditi Malagi" userId="a0055e1ffbcf79b4" providerId="LiveId" clId="{31722086-BEE3-40CC-95BF-3BDBD90869F0}" dt="2020-05-29T01:56:52.357" v="3751"/>
          <ac:spMkLst>
            <pc:docMk/>
            <pc:sldMk cId="3112204292" sldId="268"/>
            <ac:spMk id="2" creationId="{70138B14-6D86-4562-BF0C-63943C5E107A}"/>
          </ac:spMkLst>
        </pc:spChg>
        <pc:spChg chg="mod">
          <ac:chgData name="Aditi Malagi" userId="a0055e1ffbcf79b4" providerId="LiveId" clId="{31722086-BEE3-40CC-95BF-3BDBD90869F0}" dt="2020-05-30T20:48:40.643" v="26305" actId="123"/>
          <ac:spMkLst>
            <pc:docMk/>
            <pc:sldMk cId="3112204292" sldId="268"/>
            <ac:spMk id="3" creationId="{BFF2E633-E9DA-49CB-B41E-3FE23644E2AF}"/>
          </ac:spMkLst>
        </pc:spChg>
        <pc:spChg chg="add mod">
          <ac:chgData name="Aditi Malagi" userId="a0055e1ffbcf79b4" providerId="LiveId" clId="{31722086-BEE3-40CC-95BF-3BDBD90869F0}" dt="2020-05-29T01:59:19.453" v="3911" actId="1076"/>
          <ac:spMkLst>
            <pc:docMk/>
            <pc:sldMk cId="3112204292" sldId="268"/>
            <ac:spMk id="8" creationId="{FF03F5C1-1B38-409B-B7AF-17E2B9E804E3}"/>
          </ac:spMkLst>
        </pc:spChg>
        <pc:spChg chg="add mod">
          <ac:chgData name="Aditi Malagi" userId="a0055e1ffbcf79b4" providerId="LiveId" clId="{31722086-BEE3-40CC-95BF-3BDBD90869F0}" dt="2020-05-29T02:03:24.453" v="4051" actId="1076"/>
          <ac:spMkLst>
            <pc:docMk/>
            <pc:sldMk cId="3112204292" sldId="268"/>
            <ac:spMk id="13" creationId="{4C482D2C-D407-4C60-88F5-0B43F97FAB30}"/>
          </ac:spMkLst>
        </pc:spChg>
        <pc:cxnChg chg="add mod">
          <ac:chgData name="Aditi Malagi" userId="a0055e1ffbcf79b4" providerId="LiveId" clId="{31722086-BEE3-40CC-95BF-3BDBD90869F0}" dt="2020-05-29T01:58:22.067" v="3878" actId="13822"/>
          <ac:cxnSpMkLst>
            <pc:docMk/>
            <pc:sldMk cId="3112204292" sldId="268"/>
            <ac:cxnSpMk id="5" creationId="{0C9594D3-6100-4A61-BA81-683670429E8A}"/>
          </ac:cxnSpMkLst>
        </pc:cxnChg>
        <pc:cxnChg chg="add mod">
          <ac:chgData name="Aditi Malagi" userId="a0055e1ffbcf79b4" providerId="LiveId" clId="{31722086-BEE3-40CC-95BF-3BDBD90869F0}" dt="2020-05-29T01:58:33.271" v="3881" actId="13822"/>
          <ac:cxnSpMkLst>
            <pc:docMk/>
            <pc:sldMk cId="3112204292" sldId="268"/>
            <ac:cxnSpMk id="7" creationId="{9951D1E0-6D80-4CC6-A48B-6DEA89156B17}"/>
          </ac:cxnSpMkLst>
        </pc:cxnChg>
        <pc:cxnChg chg="add mod">
          <ac:chgData name="Aditi Malagi" userId="a0055e1ffbcf79b4" providerId="LiveId" clId="{31722086-BEE3-40CC-95BF-3BDBD90869F0}" dt="2020-05-29T02:02:09.289" v="4003" actId="13822"/>
          <ac:cxnSpMkLst>
            <pc:docMk/>
            <pc:sldMk cId="3112204292" sldId="268"/>
            <ac:cxnSpMk id="10" creationId="{6B01AB23-4E2D-44DC-9779-8A732D3C7236}"/>
          </ac:cxnSpMkLst>
        </pc:cxnChg>
        <pc:cxnChg chg="add mod">
          <ac:chgData name="Aditi Malagi" userId="a0055e1ffbcf79b4" providerId="LiveId" clId="{31722086-BEE3-40CC-95BF-3BDBD90869F0}" dt="2020-05-29T02:02:23.795" v="4006" actId="1076"/>
          <ac:cxnSpMkLst>
            <pc:docMk/>
            <pc:sldMk cId="3112204292" sldId="268"/>
            <ac:cxnSpMk id="12" creationId="{5A5A6B84-531B-4218-8C6B-1B73F43BB7BC}"/>
          </ac:cxnSpMkLst>
        </pc:cxnChg>
      </pc:sldChg>
      <pc:sldChg chg="modSp new mod">
        <pc:chgData name="Aditi Malagi" userId="a0055e1ffbcf79b4" providerId="LiveId" clId="{31722086-BEE3-40CC-95BF-3BDBD90869F0}" dt="2020-05-30T20:48:21.757" v="26302" actId="123"/>
        <pc:sldMkLst>
          <pc:docMk/>
          <pc:sldMk cId="3200189902" sldId="269"/>
        </pc:sldMkLst>
        <pc:spChg chg="mod">
          <ac:chgData name="Aditi Malagi" userId="a0055e1ffbcf79b4" providerId="LiveId" clId="{31722086-BEE3-40CC-95BF-3BDBD90869F0}" dt="2020-05-29T02:09:34.092" v="4379" actId="20577"/>
          <ac:spMkLst>
            <pc:docMk/>
            <pc:sldMk cId="3200189902" sldId="269"/>
            <ac:spMk id="2" creationId="{384D161D-FC3D-46B7-A53B-021B3F409B6F}"/>
          </ac:spMkLst>
        </pc:spChg>
        <pc:spChg chg="mod">
          <ac:chgData name="Aditi Malagi" userId="a0055e1ffbcf79b4" providerId="LiveId" clId="{31722086-BEE3-40CC-95BF-3BDBD90869F0}" dt="2020-05-30T20:48:21.757" v="26302" actId="123"/>
          <ac:spMkLst>
            <pc:docMk/>
            <pc:sldMk cId="3200189902" sldId="269"/>
            <ac:spMk id="3" creationId="{E68FEABA-64EC-4B98-B146-552994859446}"/>
          </ac:spMkLst>
        </pc:spChg>
      </pc:sldChg>
      <pc:sldChg chg="modSp new mod">
        <pc:chgData name="Aditi Malagi" userId="a0055e1ffbcf79b4" providerId="LiveId" clId="{31722086-BEE3-40CC-95BF-3BDBD90869F0}" dt="2020-05-30T20:48:57.684" v="26309" actId="20577"/>
        <pc:sldMkLst>
          <pc:docMk/>
          <pc:sldMk cId="3864721732" sldId="270"/>
        </pc:sldMkLst>
        <pc:spChg chg="mod">
          <ac:chgData name="Aditi Malagi" userId="a0055e1ffbcf79b4" providerId="LiveId" clId="{31722086-BEE3-40CC-95BF-3BDBD90869F0}" dt="2020-05-29T02:05:35.998" v="4146" actId="20577"/>
          <ac:spMkLst>
            <pc:docMk/>
            <pc:sldMk cId="3864721732" sldId="270"/>
            <ac:spMk id="2" creationId="{84FDEFA5-BB07-4880-9741-16D1FDAFF99A}"/>
          </ac:spMkLst>
        </pc:spChg>
        <pc:spChg chg="mod">
          <ac:chgData name="Aditi Malagi" userId="a0055e1ffbcf79b4" providerId="LiveId" clId="{31722086-BEE3-40CC-95BF-3BDBD90869F0}" dt="2020-05-30T20:48:57.684" v="26309" actId="20577"/>
          <ac:spMkLst>
            <pc:docMk/>
            <pc:sldMk cId="3864721732" sldId="270"/>
            <ac:spMk id="3" creationId="{94FF6842-D9D7-4950-BF78-A780DD5993C0}"/>
          </ac:spMkLst>
        </pc:spChg>
      </pc:sldChg>
      <pc:sldChg chg="modSp new mod">
        <pc:chgData name="Aditi Malagi" userId="a0055e1ffbcf79b4" providerId="LiveId" clId="{31722086-BEE3-40CC-95BF-3BDBD90869F0}" dt="2020-05-30T20:48:13.413" v="26301" actId="123"/>
        <pc:sldMkLst>
          <pc:docMk/>
          <pc:sldMk cId="280575224" sldId="271"/>
        </pc:sldMkLst>
        <pc:spChg chg="mod">
          <ac:chgData name="Aditi Malagi" userId="a0055e1ffbcf79b4" providerId="LiveId" clId="{31722086-BEE3-40CC-95BF-3BDBD90869F0}" dt="2020-05-29T02:24:41.033" v="5087" actId="20577"/>
          <ac:spMkLst>
            <pc:docMk/>
            <pc:sldMk cId="280575224" sldId="271"/>
            <ac:spMk id="2" creationId="{24EB1443-242A-43B3-9516-397D91386872}"/>
          </ac:spMkLst>
        </pc:spChg>
        <pc:spChg chg="mod">
          <ac:chgData name="Aditi Malagi" userId="a0055e1ffbcf79b4" providerId="LiveId" clId="{31722086-BEE3-40CC-95BF-3BDBD90869F0}" dt="2020-05-30T20:48:13.413" v="26301" actId="123"/>
          <ac:spMkLst>
            <pc:docMk/>
            <pc:sldMk cId="280575224" sldId="271"/>
            <ac:spMk id="3" creationId="{13FC20A2-5A87-423F-8F01-A87B46397F10}"/>
          </ac:spMkLst>
        </pc:spChg>
      </pc:sldChg>
      <pc:sldChg chg="addSp modSp new mod ord">
        <pc:chgData name="Aditi Malagi" userId="a0055e1ffbcf79b4" providerId="LiveId" clId="{31722086-BEE3-40CC-95BF-3BDBD90869F0}" dt="2020-05-30T20:48:26.861" v="26303" actId="123"/>
        <pc:sldMkLst>
          <pc:docMk/>
          <pc:sldMk cId="1134306630" sldId="272"/>
        </pc:sldMkLst>
        <pc:spChg chg="mod">
          <ac:chgData name="Aditi Malagi" userId="a0055e1ffbcf79b4" providerId="LiveId" clId="{31722086-BEE3-40CC-95BF-3BDBD90869F0}" dt="2020-05-30T00:01:28.296" v="5716" actId="20577"/>
          <ac:spMkLst>
            <pc:docMk/>
            <pc:sldMk cId="1134306630" sldId="272"/>
            <ac:spMk id="2" creationId="{C31E70DD-0A8E-425D-9E9F-18B2B266DA6F}"/>
          </ac:spMkLst>
        </pc:spChg>
        <pc:spChg chg="mod">
          <ac:chgData name="Aditi Malagi" userId="a0055e1ffbcf79b4" providerId="LiveId" clId="{31722086-BEE3-40CC-95BF-3BDBD90869F0}" dt="2020-05-30T20:48:26.861" v="26303" actId="123"/>
          <ac:spMkLst>
            <pc:docMk/>
            <pc:sldMk cId="1134306630" sldId="272"/>
            <ac:spMk id="3" creationId="{C840A963-5B90-4501-A464-E831C6DD3438}"/>
          </ac:spMkLst>
        </pc:spChg>
        <pc:spChg chg="add mod">
          <ac:chgData name="Aditi Malagi" userId="a0055e1ffbcf79b4" providerId="LiveId" clId="{31722086-BEE3-40CC-95BF-3BDBD90869F0}" dt="2020-05-30T00:22:44.923" v="6708" actId="1076"/>
          <ac:spMkLst>
            <pc:docMk/>
            <pc:sldMk cId="1134306630" sldId="272"/>
            <ac:spMk id="4" creationId="{ADA049C0-87C6-4B83-959C-D7597C4472C0}"/>
          </ac:spMkLst>
        </pc:spChg>
      </pc:sldChg>
      <pc:sldChg chg="addSp modSp new mod">
        <pc:chgData name="Aditi Malagi" userId="a0055e1ffbcf79b4" providerId="LiveId" clId="{31722086-BEE3-40CC-95BF-3BDBD90869F0}" dt="2020-05-30T20:48:06.422" v="26300" actId="123"/>
        <pc:sldMkLst>
          <pc:docMk/>
          <pc:sldMk cId="1225972515" sldId="273"/>
        </pc:sldMkLst>
        <pc:spChg chg="mod">
          <ac:chgData name="Aditi Malagi" userId="a0055e1ffbcf79b4" providerId="LiveId" clId="{31722086-BEE3-40CC-95BF-3BDBD90869F0}" dt="2020-05-30T00:13:30.311" v="6353" actId="20577"/>
          <ac:spMkLst>
            <pc:docMk/>
            <pc:sldMk cId="1225972515" sldId="273"/>
            <ac:spMk id="2" creationId="{A1F645B7-EA44-4DDB-9017-CB95EEC9AE30}"/>
          </ac:spMkLst>
        </pc:spChg>
        <pc:spChg chg="mod">
          <ac:chgData name="Aditi Malagi" userId="a0055e1ffbcf79b4" providerId="LiveId" clId="{31722086-BEE3-40CC-95BF-3BDBD90869F0}" dt="2020-05-30T20:48:06.422" v="26300" actId="123"/>
          <ac:spMkLst>
            <pc:docMk/>
            <pc:sldMk cId="1225972515" sldId="273"/>
            <ac:spMk id="3" creationId="{F721EADA-4AF4-42FB-9FD2-2DE3C8CC9B00}"/>
          </ac:spMkLst>
        </pc:spChg>
        <pc:spChg chg="add mod">
          <ac:chgData name="Aditi Malagi" userId="a0055e1ffbcf79b4" providerId="LiveId" clId="{31722086-BEE3-40CC-95BF-3BDBD90869F0}" dt="2020-05-30T00:30:39.185" v="6979" actId="1076"/>
          <ac:spMkLst>
            <pc:docMk/>
            <pc:sldMk cId="1225972515" sldId="273"/>
            <ac:spMk id="8" creationId="{91664BCD-E86E-4746-BD55-6FBC360D2019}"/>
          </ac:spMkLst>
        </pc:spChg>
        <pc:cxnChg chg="add mod">
          <ac:chgData name="Aditi Malagi" userId="a0055e1ffbcf79b4" providerId="LiveId" clId="{31722086-BEE3-40CC-95BF-3BDBD90869F0}" dt="2020-05-30T00:29:47.010" v="6950" actId="13822"/>
          <ac:cxnSpMkLst>
            <pc:docMk/>
            <pc:sldMk cId="1225972515" sldId="273"/>
            <ac:cxnSpMk id="5" creationId="{043356C3-9D90-4D7F-8C04-C2492962103E}"/>
          </ac:cxnSpMkLst>
        </pc:cxnChg>
        <pc:cxnChg chg="add mod">
          <ac:chgData name="Aditi Malagi" userId="a0055e1ffbcf79b4" providerId="LiveId" clId="{31722086-BEE3-40CC-95BF-3BDBD90869F0}" dt="2020-05-30T00:29:54.995" v="6952" actId="13822"/>
          <ac:cxnSpMkLst>
            <pc:docMk/>
            <pc:sldMk cId="1225972515" sldId="273"/>
            <ac:cxnSpMk id="7" creationId="{A42E8DD9-A1A0-4412-95DD-1627A6DCA118}"/>
          </ac:cxnSpMkLst>
        </pc:cxnChg>
      </pc:sldChg>
      <pc:sldChg chg="modSp new mod addCm delCm">
        <pc:chgData name="Aditi Malagi" userId="a0055e1ffbcf79b4" providerId="LiveId" clId="{31722086-BEE3-40CC-95BF-3BDBD90869F0}" dt="2020-05-30T20:47:57.808" v="26299" actId="123"/>
        <pc:sldMkLst>
          <pc:docMk/>
          <pc:sldMk cId="2969596712" sldId="274"/>
        </pc:sldMkLst>
        <pc:spChg chg="mod">
          <ac:chgData name="Aditi Malagi" userId="a0055e1ffbcf79b4" providerId="LiveId" clId="{31722086-BEE3-40CC-95BF-3BDBD90869F0}" dt="2020-05-30T00:35:53.398" v="7313" actId="313"/>
          <ac:spMkLst>
            <pc:docMk/>
            <pc:sldMk cId="2969596712" sldId="274"/>
            <ac:spMk id="2" creationId="{2DEC9EDB-4CD4-4EEA-A70D-303D0883C764}"/>
          </ac:spMkLst>
        </pc:spChg>
        <pc:spChg chg="mod">
          <ac:chgData name="Aditi Malagi" userId="a0055e1ffbcf79b4" providerId="LiveId" clId="{31722086-BEE3-40CC-95BF-3BDBD90869F0}" dt="2020-05-30T20:47:57.808" v="26299" actId="123"/>
          <ac:spMkLst>
            <pc:docMk/>
            <pc:sldMk cId="2969596712" sldId="274"/>
            <ac:spMk id="3" creationId="{39ED85D7-B124-4477-9976-50B0FAB56BC7}"/>
          </ac:spMkLst>
        </pc:spChg>
      </pc:sldChg>
      <pc:sldChg chg="modSp new mod">
        <pc:chgData name="Aditi Malagi" userId="a0055e1ffbcf79b4" providerId="LiveId" clId="{31722086-BEE3-40CC-95BF-3BDBD90869F0}" dt="2020-05-30T20:47:48.334" v="26298" actId="123"/>
        <pc:sldMkLst>
          <pc:docMk/>
          <pc:sldMk cId="3093222973" sldId="275"/>
        </pc:sldMkLst>
        <pc:spChg chg="mod">
          <ac:chgData name="Aditi Malagi" userId="a0055e1ffbcf79b4" providerId="LiveId" clId="{31722086-BEE3-40CC-95BF-3BDBD90869F0}" dt="2020-05-30T01:05:20.908" v="7850"/>
          <ac:spMkLst>
            <pc:docMk/>
            <pc:sldMk cId="3093222973" sldId="275"/>
            <ac:spMk id="2" creationId="{31CF3E93-1FC4-4C29-AF07-E5E53F0F0A54}"/>
          </ac:spMkLst>
        </pc:spChg>
        <pc:spChg chg="mod">
          <ac:chgData name="Aditi Malagi" userId="a0055e1ffbcf79b4" providerId="LiveId" clId="{31722086-BEE3-40CC-95BF-3BDBD90869F0}" dt="2020-05-30T20:47:48.334" v="26298" actId="123"/>
          <ac:spMkLst>
            <pc:docMk/>
            <pc:sldMk cId="3093222973" sldId="275"/>
            <ac:spMk id="3" creationId="{3B7C4294-C094-4E4B-A270-1646CF3A062B}"/>
          </ac:spMkLst>
        </pc:spChg>
      </pc:sldChg>
      <pc:sldChg chg="modSp new mod">
        <pc:chgData name="Aditi Malagi" userId="a0055e1ffbcf79b4" providerId="LiveId" clId="{31722086-BEE3-40CC-95BF-3BDBD90869F0}" dt="2020-05-30T20:47:30.140" v="26297" actId="123"/>
        <pc:sldMkLst>
          <pc:docMk/>
          <pc:sldMk cId="1876280643" sldId="276"/>
        </pc:sldMkLst>
        <pc:spChg chg="mod">
          <ac:chgData name="Aditi Malagi" userId="a0055e1ffbcf79b4" providerId="LiveId" clId="{31722086-BEE3-40CC-95BF-3BDBD90869F0}" dt="2020-05-30T01:13:46.122" v="8460" actId="20577"/>
          <ac:spMkLst>
            <pc:docMk/>
            <pc:sldMk cId="1876280643" sldId="276"/>
            <ac:spMk id="2" creationId="{8A79BD68-DD0E-45F6-B876-43CA310195A2}"/>
          </ac:spMkLst>
        </pc:spChg>
        <pc:spChg chg="mod">
          <ac:chgData name="Aditi Malagi" userId="a0055e1ffbcf79b4" providerId="LiveId" clId="{31722086-BEE3-40CC-95BF-3BDBD90869F0}" dt="2020-05-30T20:47:30.140" v="26297" actId="123"/>
          <ac:spMkLst>
            <pc:docMk/>
            <pc:sldMk cId="1876280643" sldId="276"/>
            <ac:spMk id="3" creationId="{3B96FB73-705F-41DE-89BC-329D10E1F69D}"/>
          </ac:spMkLst>
        </pc:spChg>
      </pc:sldChg>
      <pc:sldChg chg="modSp new mod">
        <pc:chgData name="Aditi Malagi" userId="a0055e1ffbcf79b4" providerId="LiveId" clId="{31722086-BEE3-40CC-95BF-3BDBD90869F0}" dt="2020-05-30T20:47:24.146" v="26296" actId="123"/>
        <pc:sldMkLst>
          <pc:docMk/>
          <pc:sldMk cId="3597667541" sldId="277"/>
        </pc:sldMkLst>
        <pc:spChg chg="mod">
          <ac:chgData name="Aditi Malagi" userId="a0055e1ffbcf79b4" providerId="LiveId" clId="{31722086-BEE3-40CC-95BF-3BDBD90869F0}" dt="2020-05-30T01:29:29.558" v="9335" actId="20577"/>
          <ac:spMkLst>
            <pc:docMk/>
            <pc:sldMk cId="3597667541" sldId="277"/>
            <ac:spMk id="2" creationId="{2EC703C7-789A-40F5-B5DC-91AE8D7F9E7F}"/>
          </ac:spMkLst>
        </pc:spChg>
        <pc:spChg chg="mod">
          <ac:chgData name="Aditi Malagi" userId="a0055e1ffbcf79b4" providerId="LiveId" clId="{31722086-BEE3-40CC-95BF-3BDBD90869F0}" dt="2020-05-30T20:47:24.146" v="26296" actId="123"/>
          <ac:spMkLst>
            <pc:docMk/>
            <pc:sldMk cId="3597667541" sldId="277"/>
            <ac:spMk id="3" creationId="{10DB73D0-B581-4473-B0D8-67750C1777A4}"/>
          </ac:spMkLst>
        </pc:spChg>
      </pc:sldChg>
      <pc:sldChg chg="modSp new mod">
        <pc:chgData name="Aditi Malagi" userId="a0055e1ffbcf79b4" providerId="LiveId" clId="{31722086-BEE3-40CC-95BF-3BDBD90869F0}" dt="2020-05-30T20:47:02.988" v="26293" actId="20577"/>
        <pc:sldMkLst>
          <pc:docMk/>
          <pc:sldMk cId="2731089866" sldId="278"/>
        </pc:sldMkLst>
        <pc:spChg chg="mod">
          <ac:chgData name="Aditi Malagi" userId="a0055e1ffbcf79b4" providerId="LiveId" clId="{31722086-BEE3-40CC-95BF-3BDBD90869F0}" dt="2020-05-30T01:49:40.020" v="10365"/>
          <ac:spMkLst>
            <pc:docMk/>
            <pc:sldMk cId="2731089866" sldId="278"/>
            <ac:spMk id="2" creationId="{E46D4A45-A054-45D3-937C-7FD4B1D8089A}"/>
          </ac:spMkLst>
        </pc:spChg>
        <pc:spChg chg="mod">
          <ac:chgData name="Aditi Malagi" userId="a0055e1ffbcf79b4" providerId="LiveId" clId="{31722086-BEE3-40CC-95BF-3BDBD90869F0}" dt="2020-05-30T20:47:02.988" v="26293" actId="20577"/>
          <ac:spMkLst>
            <pc:docMk/>
            <pc:sldMk cId="2731089866" sldId="278"/>
            <ac:spMk id="3" creationId="{3556CEE6-6967-4182-B588-58A7B9BBA19D}"/>
          </ac:spMkLst>
        </pc:spChg>
      </pc:sldChg>
      <pc:sldChg chg="modSp new mod">
        <pc:chgData name="Aditi Malagi" userId="a0055e1ffbcf79b4" providerId="LiveId" clId="{31722086-BEE3-40CC-95BF-3BDBD90869F0}" dt="2020-05-30T20:46:00.515" v="26279" actId="403"/>
        <pc:sldMkLst>
          <pc:docMk/>
          <pc:sldMk cId="799090234" sldId="279"/>
        </pc:sldMkLst>
        <pc:spChg chg="mod">
          <ac:chgData name="Aditi Malagi" userId="a0055e1ffbcf79b4" providerId="LiveId" clId="{31722086-BEE3-40CC-95BF-3BDBD90869F0}" dt="2020-05-30T01:56:50.356" v="10980" actId="20577"/>
          <ac:spMkLst>
            <pc:docMk/>
            <pc:sldMk cId="799090234" sldId="279"/>
            <ac:spMk id="2" creationId="{715A106A-8411-4924-961C-ADD8AFF9ECDA}"/>
          </ac:spMkLst>
        </pc:spChg>
        <pc:spChg chg="mod">
          <ac:chgData name="Aditi Malagi" userId="a0055e1ffbcf79b4" providerId="LiveId" clId="{31722086-BEE3-40CC-95BF-3BDBD90869F0}" dt="2020-05-30T20:46:00.515" v="26279" actId="403"/>
          <ac:spMkLst>
            <pc:docMk/>
            <pc:sldMk cId="799090234" sldId="279"/>
            <ac:spMk id="3" creationId="{AF18F7F2-85A6-491C-A44A-15DD89A869F8}"/>
          </ac:spMkLst>
        </pc:spChg>
      </pc:sldChg>
      <pc:sldChg chg="modSp new mod">
        <pc:chgData name="Aditi Malagi" userId="a0055e1ffbcf79b4" providerId="LiveId" clId="{31722086-BEE3-40CC-95BF-3BDBD90869F0}" dt="2020-05-30T20:45:35.907" v="26276" actId="123"/>
        <pc:sldMkLst>
          <pc:docMk/>
          <pc:sldMk cId="688772744" sldId="280"/>
        </pc:sldMkLst>
        <pc:spChg chg="mod">
          <ac:chgData name="Aditi Malagi" userId="a0055e1ffbcf79b4" providerId="LiveId" clId="{31722086-BEE3-40CC-95BF-3BDBD90869F0}" dt="2020-05-30T02:25:11.144" v="11673" actId="20577"/>
          <ac:spMkLst>
            <pc:docMk/>
            <pc:sldMk cId="688772744" sldId="280"/>
            <ac:spMk id="2" creationId="{A9F83A3F-CE47-4936-8DBF-291EDA746CE9}"/>
          </ac:spMkLst>
        </pc:spChg>
        <pc:spChg chg="mod">
          <ac:chgData name="Aditi Malagi" userId="a0055e1ffbcf79b4" providerId="LiveId" clId="{31722086-BEE3-40CC-95BF-3BDBD90869F0}" dt="2020-05-30T20:45:35.907" v="26276" actId="123"/>
          <ac:spMkLst>
            <pc:docMk/>
            <pc:sldMk cId="688772744" sldId="280"/>
            <ac:spMk id="3" creationId="{9DB0B97A-4E0C-4F04-976E-B043D0CE5588}"/>
          </ac:spMkLst>
        </pc:spChg>
      </pc:sldChg>
      <pc:sldChg chg="modSp new mod">
        <pc:chgData name="Aditi Malagi" userId="a0055e1ffbcf79b4" providerId="LiveId" clId="{31722086-BEE3-40CC-95BF-3BDBD90869F0}" dt="2020-05-30T20:45:29.455" v="26275" actId="123"/>
        <pc:sldMkLst>
          <pc:docMk/>
          <pc:sldMk cId="232770242" sldId="281"/>
        </pc:sldMkLst>
        <pc:spChg chg="mod">
          <ac:chgData name="Aditi Malagi" userId="a0055e1ffbcf79b4" providerId="LiveId" clId="{31722086-BEE3-40CC-95BF-3BDBD90869F0}" dt="2020-05-30T02:40:29.318" v="12387" actId="20577"/>
          <ac:spMkLst>
            <pc:docMk/>
            <pc:sldMk cId="232770242" sldId="281"/>
            <ac:spMk id="2" creationId="{10E7A78E-1B65-43B7-B7E0-AF90D1CEA71D}"/>
          </ac:spMkLst>
        </pc:spChg>
        <pc:spChg chg="mod">
          <ac:chgData name="Aditi Malagi" userId="a0055e1ffbcf79b4" providerId="LiveId" clId="{31722086-BEE3-40CC-95BF-3BDBD90869F0}" dt="2020-05-30T20:45:29.455" v="26275" actId="123"/>
          <ac:spMkLst>
            <pc:docMk/>
            <pc:sldMk cId="232770242" sldId="281"/>
            <ac:spMk id="3" creationId="{F89C399F-DB21-4645-AE97-BAD768128BC6}"/>
          </ac:spMkLst>
        </pc:spChg>
      </pc:sldChg>
      <pc:sldChg chg="modSp new mod">
        <pc:chgData name="Aditi Malagi" userId="a0055e1ffbcf79b4" providerId="LiveId" clId="{31722086-BEE3-40CC-95BF-3BDBD90869F0}" dt="2020-05-30T20:45:22.163" v="26274" actId="123"/>
        <pc:sldMkLst>
          <pc:docMk/>
          <pc:sldMk cId="85212351" sldId="282"/>
        </pc:sldMkLst>
        <pc:spChg chg="mod">
          <ac:chgData name="Aditi Malagi" userId="a0055e1ffbcf79b4" providerId="LiveId" clId="{31722086-BEE3-40CC-95BF-3BDBD90869F0}" dt="2020-05-30T02:42:54.485" v="12601" actId="20577"/>
          <ac:spMkLst>
            <pc:docMk/>
            <pc:sldMk cId="85212351" sldId="282"/>
            <ac:spMk id="2" creationId="{86F03C7E-969F-4423-9398-DDF4E65DE803}"/>
          </ac:spMkLst>
        </pc:spChg>
        <pc:spChg chg="mod">
          <ac:chgData name="Aditi Malagi" userId="a0055e1ffbcf79b4" providerId="LiveId" clId="{31722086-BEE3-40CC-95BF-3BDBD90869F0}" dt="2020-05-30T20:45:22.163" v="26274" actId="123"/>
          <ac:spMkLst>
            <pc:docMk/>
            <pc:sldMk cId="85212351" sldId="282"/>
            <ac:spMk id="3" creationId="{B07483FE-A252-40AC-B2B8-2B4CE5AFF902}"/>
          </ac:spMkLst>
        </pc:spChg>
      </pc:sldChg>
      <pc:sldChg chg="modSp new mod">
        <pc:chgData name="Aditi Malagi" userId="a0055e1ffbcf79b4" providerId="LiveId" clId="{31722086-BEE3-40CC-95BF-3BDBD90869F0}" dt="2020-05-30T20:45:16.197" v="26273" actId="123"/>
        <pc:sldMkLst>
          <pc:docMk/>
          <pc:sldMk cId="91147974" sldId="283"/>
        </pc:sldMkLst>
        <pc:spChg chg="mod">
          <ac:chgData name="Aditi Malagi" userId="a0055e1ffbcf79b4" providerId="LiveId" clId="{31722086-BEE3-40CC-95BF-3BDBD90869F0}" dt="2020-05-30T02:57:23.260" v="13114" actId="20577"/>
          <ac:spMkLst>
            <pc:docMk/>
            <pc:sldMk cId="91147974" sldId="283"/>
            <ac:spMk id="2" creationId="{818FA726-FD63-4732-BC96-D953A0699726}"/>
          </ac:spMkLst>
        </pc:spChg>
        <pc:spChg chg="mod">
          <ac:chgData name="Aditi Malagi" userId="a0055e1ffbcf79b4" providerId="LiveId" clId="{31722086-BEE3-40CC-95BF-3BDBD90869F0}" dt="2020-05-30T20:45:16.197" v="26273" actId="123"/>
          <ac:spMkLst>
            <pc:docMk/>
            <pc:sldMk cId="91147974" sldId="283"/>
            <ac:spMk id="3" creationId="{E4DAC352-01AF-4AD0-86DF-38400E1B12D1}"/>
          </ac:spMkLst>
        </pc:spChg>
      </pc:sldChg>
      <pc:sldChg chg="modSp new mod">
        <pc:chgData name="Aditi Malagi" userId="a0055e1ffbcf79b4" providerId="LiveId" clId="{31722086-BEE3-40CC-95BF-3BDBD90869F0}" dt="2020-05-30T20:45:09.375" v="26272" actId="123"/>
        <pc:sldMkLst>
          <pc:docMk/>
          <pc:sldMk cId="3224623231" sldId="284"/>
        </pc:sldMkLst>
        <pc:spChg chg="mod">
          <ac:chgData name="Aditi Malagi" userId="a0055e1ffbcf79b4" providerId="LiveId" clId="{31722086-BEE3-40CC-95BF-3BDBD90869F0}" dt="2020-05-30T03:01:56.123" v="13454" actId="20577"/>
          <ac:spMkLst>
            <pc:docMk/>
            <pc:sldMk cId="3224623231" sldId="284"/>
            <ac:spMk id="2" creationId="{1DEB81A3-81A3-430C-A33E-522629E60E86}"/>
          </ac:spMkLst>
        </pc:spChg>
        <pc:spChg chg="mod">
          <ac:chgData name="Aditi Malagi" userId="a0055e1ffbcf79b4" providerId="LiveId" clId="{31722086-BEE3-40CC-95BF-3BDBD90869F0}" dt="2020-05-30T20:45:09.375" v="26272" actId="123"/>
          <ac:spMkLst>
            <pc:docMk/>
            <pc:sldMk cId="3224623231" sldId="284"/>
            <ac:spMk id="3" creationId="{F945F99E-562B-4ED0-B71F-FD9D12621CB0}"/>
          </ac:spMkLst>
        </pc:spChg>
      </pc:sldChg>
      <pc:sldChg chg="modSp new mod">
        <pc:chgData name="Aditi Malagi" userId="a0055e1ffbcf79b4" providerId="LiveId" clId="{31722086-BEE3-40CC-95BF-3BDBD90869F0}" dt="2020-05-30T20:45:01.984" v="26271" actId="123"/>
        <pc:sldMkLst>
          <pc:docMk/>
          <pc:sldMk cId="1476736274" sldId="285"/>
        </pc:sldMkLst>
        <pc:spChg chg="mod">
          <ac:chgData name="Aditi Malagi" userId="a0055e1ffbcf79b4" providerId="LiveId" clId="{31722086-BEE3-40CC-95BF-3BDBD90869F0}" dt="2020-05-30T03:08:54.809" v="14023" actId="20577"/>
          <ac:spMkLst>
            <pc:docMk/>
            <pc:sldMk cId="1476736274" sldId="285"/>
            <ac:spMk id="2" creationId="{04B757EC-90B9-4876-A600-9935DBF0E5EC}"/>
          </ac:spMkLst>
        </pc:spChg>
        <pc:spChg chg="mod">
          <ac:chgData name="Aditi Malagi" userId="a0055e1ffbcf79b4" providerId="LiveId" clId="{31722086-BEE3-40CC-95BF-3BDBD90869F0}" dt="2020-05-30T20:45:01.984" v="26271" actId="123"/>
          <ac:spMkLst>
            <pc:docMk/>
            <pc:sldMk cId="1476736274" sldId="285"/>
            <ac:spMk id="3" creationId="{AD5ADB7A-9817-476D-8FB2-3A4CB53B4D10}"/>
          </ac:spMkLst>
        </pc:spChg>
      </pc:sldChg>
      <pc:sldChg chg="modSp new mod">
        <pc:chgData name="Aditi Malagi" userId="a0055e1ffbcf79b4" providerId="LiveId" clId="{31722086-BEE3-40CC-95BF-3BDBD90869F0}" dt="2020-05-30T20:44:49.968" v="26270" actId="123"/>
        <pc:sldMkLst>
          <pc:docMk/>
          <pc:sldMk cId="346882011" sldId="286"/>
        </pc:sldMkLst>
        <pc:spChg chg="mod">
          <ac:chgData name="Aditi Malagi" userId="a0055e1ffbcf79b4" providerId="LiveId" clId="{31722086-BEE3-40CC-95BF-3BDBD90869F0}" dt="2020-05-30T03:32:08.300" v="14720" actId="20577"/>
          <ac:spMkLst>
            <pc:docMk/>
            <pc:sldMk cId="346882011" sldId="286"/>
            <ac:spMk id="2" creationId="{83DF4E13-CCD3-4946-9A29-19EE45A845BB}"/>
          </ac:spMkLst>
        </pc:spChg>
        <pc:spChg chg="mod">
          <ac:chgData name="Aditi Malagi" userId="a0055e1ffbcf79b4" providerId="LiveId" clId="{31722086-BEE3-40CC-95BF-3BDBD90869F0}" dt="2020-05-30T20:44:49.968" v="26270" actId="123"/>
          <ac:spMkLst>
            <pc:docMk/>
            <pc:sldMk cId="346882011" sldId="286"/>
            <ac:spMk id="3" creationId="{0B6C9E80-C065-4038-A21E-62B29AAF72FC}"/>
          </ac:spMkLst>
        </pc:spChg>
      </pc:sldChg>
      <pc:sldChg chg="addSp delSp modSp new mod">
        <pc:chgData name="Aditi Malagi" userId="a0055e1ffbcf79b4" providerId="LiveId" clId="{31722086-BEE3-40CC-95BF-3BDBD90869F0}" dt="2020-05-30T20:44:41.741" v="26269" actId="123"/>
        <pc:sldMkLst>
          <pc:docMk/>
          <pc:sldMk cId="3700110809" sldId="287"/>
        </pc:sldMkLst>
        <pc:spChg chg="mod">
          <ac:chgData name="Aditi Malagi" userId="a0055e1ffbcf79b4" providerId="LiveId" clId="{31722086-BEE3-40CC-95BF-3BDBD90869F0}" dt="2020-05-30T03:48:17.490" v="15506" actId="20577"/>
          <ac:spMkLst>
            <pc:docMk/>
            <pc:sldMk cId="3700110809" sldId="287"/>
            <ac:spMk id="2" creationId="{A8C2A6C1-15A4-431A-A64C-2160EDDC0DFA}"/>
          </ac:spMkLst>
        </pc:spChg>
        <pc:spChg chg="mod">
          <ac:chgData name="Aditi Malagi" userId="a0055e1ffbcf79b4" providerId="LiveId" clId="{31722086-BEE3-40CC-95BF-3BDBD90869F0}" dt="2020-05-30T20:44:41.741" v="26269" actId="123"/>
          <ac:spMkLst>
            <pc:docMk/>
            <pc:sldMk cId="3700110809" sldId="287"/>
            <ac:spMk id="3" creationId="{683BDA72-E3FE-4347-BF03-4A2C23DDC694}"/>
          </ac:spMkLst>
        </pc:spChg>
        <pc:spChg chg="add del mod">
          <ac:chgData name="Aditi Malagi" userId="a0055e1ffbcf79b4" providerId="LiveId" clId="{31722086-BEE3-40CC-95BF-3BDBD90869F0}" dt="2020-05-30T03:58:12.527" v="15879" actId="11529"/>
          <ac:spMkLst>
            <pc:docMk/>
            <pc:sldMk cId="3700110809" sldId="287"/>
            <ac:spMk id="4" creationId="{2FB960DB-1CFC-47AB-8769-752865186F8D}"/>
          </ac:spMkLst>
        </pc:spChg>
        <pc:spChg chg="add del mod">
          <ac:chgData name="Aditi Malagi" userId="a0055e1ffbcf79b4" providerId="LiveId" clId="{31722086-BEE3-40CC-95BF-3BDBD90869F0}" dt="2020-05-30T03:58:11.351" v="15876" actId="11529"/>
          <ac:spMkLst>
            <pc:docMk/>
            <pc:sldMk cId="3700110809" sldId="287"/>
            <ac:spMk id="5" creationId="{0955F5B4-554F-433D-849D-688EDD6FEA58}"/>
          </ac:spMkLst>
        </pc:spChg>
        <pc:spChg chg="add del">
          <ac:chgData name="Aditi Malagi" userId="a0055e1ffbcf79b4" providerId="LiveId" clId="{31722086-BEE3-40CC-95BF-3BDBD90869F0}" dt="2020-05-30T03:58:06.480" v="15871" actId="11529"/>
          <ac:spMkLst>
            <pc:docMk/>
            <pc:sldMk cId="3700110809" sldId="287"/>
            <ac:spMk id="6" creationId="{6241E611-46BC-4152-BB11-8568B47FFB8C}"/>
          </ac:spMkLst>
        </pc:spChg>
      </pc:sldChg>
      <pc:sldChg chg="modSp new mod">
        <pc:chgData name="Aditi Malagi" userId="a0055e1ffbcf79b4" providerId="LiveId" clId="{31722086-BEE3-40CC-95BF-3BDBD90869F0}" dt="2020-05-30T20:44:34.764" v="26268" actId="123"/>
        <pc:sldMkLst>
          <pc:docMk/>
          <pc:sldMk cId="2569610495" sldId="288"/>
        </pc:sldMkLst>
        <pc:spChg chg="mod">
          <ac:chgData name="Aditi Malagi" userId="a0055e1ffbcf79b4" providerId="LiveId" clId="{31722086-BEE3-40CC-95BF-3BDBD90869F0}" dt="2020-05-30T04:10:31.078" v="16293" actId="20577"/>
          <ac:spMkLst>
            <pc:docMk/>
            <pc:sldMk cId="2569610495" sldId="288"/>
            <ac:spMk id="2" creationId="{BEADBD9B-994D-49AD-B743-B11CAC2D7BC3}"/>
          </ac:spMkLst>
        </pc:spChg>
        <pc:spChg chg="mod">
          <ac:chgData name="Aditi Malagi" userId="a0055e1ffbcf79b4" providerId="LiveId" clId="{31722086-BEE3-40CC-95BF-3BDBD90869F0}" dt="2020-05-30T20:44:34.764" v="26268" actId="123"/>
          <ac:spMkLst>
            <pc:docMk/>
            <pc:sldMk cId="2569610495" sldId="288"/>
            <ac:spMk id="3" creationId="{B437F53A-6569-4941-AD3E-680B97B29999}"/>
          </ac:spMkLst>
        </pc:spChg>
      </pc:sldChg>
      <pc:sldChg chg="modSp new mod">
        <pc:chgData name="Aditi Malagi" userId="a0055e1ffbcf79b4" providerId="LiveId" clId="{31722086-BEE3-40CC-95BF-3BDBD90869F0}" dt="2020-05-30T20:44:27.420" v="26267" actId="20577"/>
        <pc:sldMkLst>
          <pc:docMk/>
          <pc:sldMk cId="3936613737" sldId="289"/>
        </pc:sldMkLst>
        <pc:spChg chg="mod">
          <ac:chgData name="Aditi Malagi" userId="a0055e1ffbcf79b4" providerId="LiveId" clId="{31722086-BEE3-40CC-95BF-3BDBD90869F0}" dt="2020-05-30T15:23:24.838" v="16821" actId="14100"/>
          <ac:spMkLst>
            <pc:docMk/>
            <pc:sldMk cId="3936613737" sldId="289"/>
            <ac:spMk id="2" creationId="{6F425F83-0348-4C21-A8AE-08D6309AB904}"/>
          </ac:spMkLst>
        </pc:spChg>
        <pc:spChg chg="mod">
          <ac:chgData name="Aditi Malagi" userId="a0055e1ffbcf79b4" providerId="LiveId" clId="{31722086-BEE3-40CC-95BF-3BDBD90869F0}" dt="2020-05-30T20:44:27.420" v="26267" actId="20577"/>
          <ac:spMkLst>
            <pc:docMk/>
            <pc:sldMk cId="3936613737" sldId="289"/>
            <ac:spMk id="3" creationId="{BB0F3440-CF6F-4BF5-BAC7-6E80D18C3C1B}"/>
          </ac:spMkLst>
        </pc:spChg>
      </pc:sldChg>
      <pc:sldChg chg="addSp modSp new mod">
        <pc:chgData name="Aditi Malagi" userId="a0055e1ffbcf79b4" providerId="LiveId" clId="{31722086-BEE3-40CC-95BF-3BDBD90869F0}" dt="2020-05-30T20:43:36.482" v="26262" actId="123"/>
        <pc:sldMkLst>
          <pc:docMk/>
          <pc:sldMk cId="3380499361" sldId="290"/>
        </pc:sldMkLst>
        <pc:spChg chg="mod">
          <ac:chgData name="Aditi Malagi" userId="a0055e1ffbcf79b4" providerId="LiveId" clId="{31722086-BEE3-40CC-95BF-3BDBD90869F0}" dt="2020-05-30T15:43:29.833" v="17693" actId="14100"/>
          <ac:spMkLst>
            <pc:docMk/>
            <pc:sldMk cId="3380499361" sldId="290"/>
            <ac:spMk id="2" creationId="{4EC0D5AF-3BF7-40F3-AB68-C2FB3F118651}"/>
          </ac:spMkLst>
        </pc:spChg>
        <pc:spChg chg="mod">
          <ac:chgData name="Aditi Malagi" userId="a0055e1ffbcf79b4" providerId="LiveId" clId="{31722086-BEE3-40CC-95BF-3BDBD90869F0}" dt="2020-05-30T20:43:36.482" v="26262" actId="123"/>
          <ac:spMkLst>
            <pc:docMk/>
            <pc:sldMk cId="3380499361" sldId="290"/>
            <ac:spMk id="3" creationId="{6F4D8E67-CA5A-4C39-A0B8-C197A51E2229}"/>
          </ac:spMkLst>
        </pc:spChg>
        <pc:spChg chg="add mod">
          <ac:chgData name="Aditi Malagi" userId="a0055e1ffbcf79b4" providerId="LiveId" clId="{31722086-BEE3-40CC-95BF-3BDBD90869F0}" dt="2020-05-30T15:52:53.942" v="17953" actId="1076"/>
          <ac:spMkLst>
            <pc:docMk/>
            <pc:sldMk cId="3380499361" sldId="290"/>
            <ac:spMk id="6" creationId="{71D18DC6-31D6-4EE4-85B7-C1E06AE142E8}"/>
          </ac:spMkLst>
        </pc:spChg>
        <pc:spChg chg="add mod">
          <ac:chgData name="Aditi Malagi" userId="a0055e1ffbcf79b4" providerId="LiveId" clId="{31722086-BEE3-40CC-95BF-3BDBD90869F0}" dt="2020-05-30T15:53:28.830" v="17979" actId="1076"/>
          <ac:spMkLst>
            <pc:docMk/>
            <pc:sldMk cId="3380499361" sldId="290"/>
            <ac:spMk id="7" creationId="{27A2C352-CA79-4417-8D10-67BC0A2C240E}"/>
          </ac:spMkLst>
        </pc:spChg>
        <pc:cxnChg chg="add">
          <ac:chgData name="Aditi Malagi" userId="a0055e1ffbcf79b4" providerId="LiveId" clId="{31722086-BEE3-40CC-95BF-3BDBD90869F0}" dt="2020-05-30T15:52:29.409" v="17938" actId="11529"/>
          <ac:cxnSpMkLst>
            <pc:docMk/>
            <pc:sldMk cId="3380499361" sldId="290"/>
            <ac:cxnSpMk id="5" creationId="{415378B8-FC6D-40E9-8CA0-DC660B47C047}"/>
          </ac:cxnSpMkLst>
        </pc:cxnChg>
        <pc:cxnChg chg="add">
          <ac:chgData name="Aditi Malagi" userId="a0055e1ffbcf79b4" providerId="LiveId" clId="{31722086-BEE3-40CC-95BF-3BDBD90869F0}" dt="2020-05-30T15:53:37.879" v="17980" actId="11529"/>
          <ac:cxnSpMkLst>
            <pc:docMk/>
            <pc:sldMk cId="3380499361" sldId="290"/>
            <ac:cxnSpMk id="9" creationId="{615A0150-FDE6-44E1-A16B-11E7E1C89F34}"/>
          </ac:cxnSpMkLst>
        </pc:cxnChg>
      </pc:sldChg>
      <pc:sldChg chg="addSp modSp new mod">
        <pc:chgData name="Aditi Malagi" userId="a0055e1ffbcf79b4" providerId="LiveId" clId="{31722086-BEE3-40CC-95BF-3BDBD90869F0}" dt="2020-05-30T20:43:14.467" v="26259" actId="123"/>
        <pc:sldMkLst>
          <pc:docMk/>
          <pc:sldMk cId="655044802" sldId="291"/>
        </pc:sldMkLst>
        <pc:spChg chg="mod">
          <ac:chgData name="Aditi Malagi" userId="a0055e1ffbcf79b4" providerId="LiveId" clId="{31722086-BEE3-40CC-95BF-3BDBD90869F0}" dt="2020-05-30T16:03:16.736" v="18439" actId="14100"/>
          <ac:spMkLst>
            <pc:docMk/>
            <pc:sldMk cId="655044802" sldId="291"/>
            <ac:spMk id="2" creationId="{5FCA8202-BC8E-4135-A6C5-5F093BC69AE8}"/>
          </ac:spMkLst>
        </pc:spChg>
        <pc:spChg chg="mod">
          <ac:chgData name="Aditi Malagi" userId="a0055e1ffbcf79b4" providerId="LiveId" clId="{31722086-BEE3-40CC-95BF-3BDBD90869F0}" dt="2020-05-30T20:43:14.467" v="26259" actId="123"/>
          <ac:spMkLst>
            <pc:docMk/>
            <pc:sldMk cId="655044802" sldId="291"/>
            <ac:spMk id="3" creationId="{8EA01DBA-7A46-49D4-A4DC-BC53DFE60498}"/>
          </ac:spMkLst>
        </pc:spChg>
        <pc:cxnChg chg="add mod">
          <ac:chgData name="Aditi Malagi" userId="a0055e1ffbcf79b4" providerId="LiveId" clId="{31722086-BEE3-40CC-95BF-3BDBD90869F0}" dt="2020-05-30T16:09:39.987" v="18870" actId="13822"/>
          <ac:cxnSpMkLst>
            <pc:docMk/>
            <pc:sldMk cId="655044802" sldId="291"/>
            <ac:cxnSpMk id="5" creationId="{01B65F61-71AA-4B92-93A8-3532DD2646E8}"/>
          </ac:cxnSpMkLst>
        </pc:cxnChg>
      </pc:sldChg>
      <pc:sldChg chg="modSp new mod">
        <pc:chgData name="Aditi Malagi" userId="a0055e1ffbcf79b4" providerId="LiveId" clId="{31722086-BEE3-40CC-95BF-3BDBD90869F0}" dt="2020-05-30T20:42:59.446" v="26257"/>
        <pc:sldMkLst>
          <pc:docMk/>
          <pc:sldMk cId="3575557464" sldId="292"/>
        </pc:sldMkLst>
        <pc:spChg chg="mod">
          <ac:chgData name="Aditi Malagi" userId="a0055e1ffbcf79b4" providerId="LiveId" clId="{31722086-BEE3-40CC-95BF-3BDBD90869F0}" dt="2020-05-30T16:24:43.661" v="19032" actId="14100"/>
          <ac:spMkLst>
            <pc:docMk/>
            <pc:sldMk cId="3575557464" sldId="292"/>
            <ac:spMk id="2" creationId="{E284B947-FE6B-4302-B2E7-AFCBE862CEA3}"/>
          </ac:spMkLst>
        </pc:spChg>
        <pc:spChg chg="mod">
          <ac:chgData name="Aditi Malagi" userId="a0055e1ffbcf79b4" providerId="LiveId" clId="{31722086-BEE3-40CC-95BF-3BDBD90869F0}" dt="2020-05-30T20:42:59.446" v="26257"/>
          <ac:spMkLst>
            <pc:docMk/>
            <pc:sldMk cId="3575557464" sldId="292"/>
            <ac:spMk id="3" creationId="{DCB7CC33-C5E8-455F-9BD0-D8D41CD129FD}"/>
          </ac:spMkLst>
        </pc:spChg>
      </pc:sldChg>
      <pc:sldChg chg="addSp delSp modSp new mod">
        <pc:chgData name="Aditi Malagi" userId="a0055e1ffbcf79b4" providerId="LiveId" clId="{31722086-BEE3-40CC-95BF-3BDBD90869F0}" dt="2020-05-30T20:42:43.583" v="26255" actId="123"/>
        <pc:sldMkLst>
          <pc:docMk/>
          <pc:sldMk cId="2239256752" sldId="293"/>
        </pc:sldMkLst>
        <pc:spChg chg="mod">
          <ac:chgData name="Aditi Malagi" userId="a0055e1ffbcf79b4" providerId="LiveId" clId="{31722086-BEE3-40CC-95BF-3BDBD90869F0}" dt="2020-05-30T16:42:54.753" v="19516" actId="14100"/>
          <ac:spMkLst>
            <pc:docMk/>
            <pc:sldMk cId="2239256752" sldId="293"/>
            <ac:spMk id="2" creationId="{7454A485-B7F4-4BB2-9060-D9E52CC8E48F}"/>
          </ac:spMkLst>
        </pc:spChg>
        <pc:spChg chg="add del mod">
          <ac:chgData name="Aditi Malagi" userId="a0055e1ffbcf79b4" providerId="LiveId" clId="{31722086-BEE3-40CC-95BF-3BDBD90869F0}" dt="2020-05-30T20:42:43.583" v="26255" actId="123"/>
          <ac:spMkLst>
            <pc:docMk/>
            <pc:sldMk cId="2239256752" sldId="293"/>
            <ac:spMk id="3" creationId="{EB8184B8-0FE3-49DB-B585-9C98F5AB3CD2}"/>
          </ac:spMkLst>
        </pc:spChg>
        <pc:spChg chg="add del mod">
          <ac:chgData name="Aditi Malagi" userId="a0055e1ffbcf79b4" providerId="LiveId" clId="{31722086-BEE3-40CC-95BF-3BDBD90869F0}" dt="2020-05-30T17:32:32.660" v="20271" actId="478"/>
          <ac:spMkLst>
            <pc:docMk/>
            <pc:sldMk cId="2239256752" sldId="293"/>
            <ac:spMk id="5" creationId="{A1AA70D2-90A4-46FA-B7AD-D71A547FB22F}"/>
          </ac:spMkLst>
        </pc:spChg>
      </pc:sldChg>
      <pc:sldChg chg="modSp new mod">
        <pc:chgData name="Aditi Malagi" userId="a0055e1ffbcf79b4" providerId="LiveId" clId="{31722086-BEE3-40CC-95BF-3BDBD90869F0}" dt="2020-05-30T20:42:39.764" v="26254" actId="123"/>
        <pc:sldMkLst>
          <pc:docMk/>
          <pc:sldMk cId="2575502923" sldId="294"/>
        </pc:sldMkLst>
        <pc:spChg chg="mod">
          <ac:chgData name="Aditi Malagi" userId="a0055e1ffbcf79b4" providerId="LiveId" clId="{31722086-BEE3-40CC-95BF-3BDBD90869F0}" dt="2020-05-30T17:33:21.348" v="20305" actId="14100"/>
          <ac:spMkLst>
            <pc:docMk/>
            <pc:sldMk cId="2575502923" sldId="294"/>
            <ac:spMk id="2" creationId="{8A131F4C-257B-4231-82A0-66A6B8C5B5BD}"/>
          </ac:spMkLst>
        </pc:spChg>
        <pc:spChg chg="mod">
          <ac:chgData name="Aditi Malagi" userId="a0055e1ffbcf79b4" providerId="LiveId" clId="{31722086-BEE3-40CC-95BF-3BDBD90869F0}" dt="2020-05-30T20:42:39.764" v="26254" actId="123"/>
          <ac:spMkLst>
            <pc:docMk/>
            <pc:sldMk cId="2575502923" sldId="294"/>
            <ac:spMk id="3" creationId="{689DCFAF-F9D4-4351-9CE3-54CC9B0AEB21}"/>
          </ac:spMkLst>
        </pc:spChg>
      </pc:sldChg>
      <pc:sldChg chg="modSp new mod">
        <pc:chgData name="Aditi Malagi" userId="a0055e1ffbcf79b4" providerId="LiveId" clId="{31722086-BEE3-40CC-95BF-3BDBD90869F0}" dt="2020-05-30T20:42:34.851" v="26253" actId="123"/>
        <pc:sldMkLst>
          <pc:docMk/>
          <pc:sldMk cId="1749636709" sldId="295"/>
        </pc:sldMkLst>
        <pc:spChg chg="mod">
          <ac:chgData name="Aditi Malagi" userId="a0055e1ffbcf79b4" providerId="LiveId" clId="{31722086-BEE3-40CC-95BF-3BDBD90869F0}" dt="2020-05-30T17:42:44.176" v="21010" actId="14100"/>
          <ac:spMkLst>
            <pc:docMk/>
            <pc:sldMk cId="1749636709" sldId="295"/>
            <ac:spMk id="2" creationId="{7D3CC4D8-67F0-440C-9D7E-B17E6A524108}"/>
          </ac:spMkLst>
        </pc:spChg>
        <pc:spChg chg="mod">
          <ac:chgData name="Aditi Malagi" userId="a0055e1ffbcf79b4" providerId="LiveId" clId="{31722086-BEE3-40CC-95BF-3BDBD90869F0}" dt="2020-05-30T20:42:34.851" v="26253" actId="123"/>
          <ac:spMkLst>
            <pc:docMk/>
            <pc:sldMk cId="1749636709" sldId="295"/>
            <ac:spMk id="3" creationId="{D415BF90-4CFC-41A3-B846-97B0EBA21F23}"/>
          </ac:spMkLst>
        </pc:spChg>
      </pc:sldChg>
      <pc:sldChg chg="modSp new mod">
        <pc:chgData name="Aditi Malagi" userId="a0055e1ffbcf79b4" providerId="LiveId" clId="{31722086-BEE3-40CC-95BF-3BDBD90869F0}" dt="2020-05-30T20:42:27.548" v="26252" actId="123"/>
        <pc:sldMkLst>
          <pc:docMk/>
          <pc:sldMk cId="1256280693" sldId="296"/>
        </pc:sldMkLst>
        <pc:spChg chg="mod">
          <ac:chgData name="Aditi Malagi" userId="a0055e1ffbcf79b4" providerId="LiveId" clId="{31722086-BEE3-40CC-95BF-3BDBD90869F0}" dt="2020-05-30T17:54:42.333" v="21613" actId="20577"/>
          <ac:spMkLst>
            <pc:docMk/>
            <pc:sldMk cId="1256280693" sldId="296"/>
            <ac:spMk id="2" creationId="{34B957B2-B80B-4DF8-B966-AA7E3B0B9EAC}"/>
          </ac:spMkLst>
        </pc:spChg>
        <pc:spChg chg="mod">
          <ac:chgData name="Aditi Malagi" userId="a0055e1ffbcf79b4" providerId="LiveId" clId="{31722086-BEE3-40CC-95BF-3BDBD90869F0}" dt="2020-05-30T20:42:27.548" v="26252" actId="123"/>
          <ac:spMkLst>
            <pc:docMk/>
            <pc:sldMk cId="1256280693" sldId="296"/>
            <ac:spMk id="3" creationId="{C05A6AD5-B4C8-4F18-ABE6-7CA6EB038826}"/>
          </ac:spMkLst>
        </pc:spChg>
      </pc:sldChg>
      <pc:sldChg chg="addSp delSp modSp new mod">
        <pc:chgData name="Aditi Malagi" userId="a0055e1ffbcf79b4" providerId="LiveId" clId="{31722086-BEE3-40CC-95BF-3BDBD90869F0}" dt="2020-05-30T20:42:17.054" v="26251" actId="123"/>
        <pc:sldMkLst>
          <pc:docMk/>
          <pc:sldMk cId="3627585549" sldId="297"/>
        </pc:sldMkLst>
        <pc:spChg chg="mod">
          <ac:chgData name="Aditi Malagi" userId="a0055e1ffbcf79b4" providerId="LiveId" clId="{31722086-BEE3-40CC-95BF-3BDBD90869F0}" dt="2020-05-30T18:31:30.476" v="22314" actId="20577"/>
          <ac:spMkLst>
            <pc:docMk/>
            <pc:sldMk cId="3627585549" sldId="297"/>
            <ac:spMk id="2" creationId="{71D28C76-577C-406A-AC3A-EF9939AC71CA}"/>
          </ac:spMkLst>
        </pc:spChg>
        <pc:spChg chg="mod">
          <ac:chgData name="Aditi Malagi" userId="a0055e1ffbcf79b4" providerId="LiveId" clId="{31722086-BEE3-40CC-95BF-3BDBD90869F0}" dt="2020-05-30T20:42:17.054" v="26251" actId="123"/>
          <ac:spMkLst>
            <pc:docMk/>
            <pc:sldMk cId="3627585549" sldId="297"/>
            <ac:spMk id="3" creationId="{7B21B420-9017-4D74-ADED-A4F6F379E016}"/>
          </ac:spMkLst>
        </pc:spChg>
        <pc:spChg chg="add del mod">
          <ac:chgData name="Aditi Malagi" userId="a0055e1ffbcf79b4" providerId="LiveId" clId="{31722086-BEE3-40CC-95BF-3BDBD90869F0}" dt="2020-05-30T18:38:12.536" v="22451"/>
          <ac:spMkLst>
            <pc:docMk/>
            <pc:sldMk cId="3627585549" sldId="297"/>
            <ac:spMk id="7" creationId="{A7F4DC16-6D36-49F5-878B-A88CC7FB3DE8}"/>
          </ac:spMkLst>
        </pc:spChg>
        <pc:spChg chg="add mod">
          <ac:chgData name="Aditi Malagi" userId="a0055e1ffbcf79b4" providerId="LiveId" clId="{31722086-BEE3-40CC-95BF-3BDBD90869F0}" dt="2020-05-30T18:40:41.842" v="22538" actId="1076"/>
          <ac:spMkLst>
            <pc:docMk/>
            <pc:sldMk cId="3627585549" sldId="297"/>
            <ac:spMk id="8" creationId="{A6616996-A85C-4EE6-AD26-9CB0FA0CAB77}"/>
          </ac:spMkLst>
        </pc:spChg>
        <pc:spChg chg="add mod">
          <ac:chgData name="Aditi Malagi" userId="a0055e1ffbcf79b4" providerId="LiveId" clId="{31722086-BEE3-40CC-95BF-3BDBD90869F0}" dt="2020-05-30T18:40:38.796" v="22537" actId="1076"/>
          <ac:spMkLst>
            <pc:docMk/>
            <pc:sldMk cId="3627585549" sldId="297"/>
            <ac:spMk id="9" creationId="{660AB0C1-0009-41FD-BAA4-C2F7603724B4}"/>
          </ac:spMkLst>
        </pc:spChg>
        <pc:cxnChg chg="add mod">
          <ac:chgData name="Aditi Malagi" userId="a0055e1ffbcf79b4" providerId="LiveId" clId="{31722086-BEE3-40CC-95BF-3BDBD90869F0}" dt="2020-05-30T18:35:58.885" v="22369" actId="13822"/>
          <ac:cxnSpMkLst>
            <pc:docMk/>
            <pc:sldMk cId="3627585549" sldId="297"/>
            <ac:cxnSpMk id="5" creationId="{FD227BE2-0B32-4B27-A915-D9A8A80A0639}"/>
          </ac:cxnSpMkLst>
        </pc:cxnChg>
        <pc:cxnChg chg="add mod">
          <ac:chgData name="Aditi Malagi" userId="a0055e1ffbcf79b4" providerId="LiveId" clId="{31722086-BEE3-40CC-95BF-3BDBD90869F0}" dt="2020-05-30T18:36:11.967" v="22372" actId="1076"/>
          <ac:cxnSpMkLst>
            <pc:docMk/>
            <pc:sldMk cId="3627585549" sldId="297"/>
            <ac:cxnSpMk id="6" creationId="{1EBE7EE9-A6A4-4A64-B8AF-2E67F95637A3}"/>
          </ac:cxnSpMkLst>
        </pc:cxnChg>
        <pc:cxnChg chg="add del mod">
          <ac:chgData name="Aditi Malagi" userId="a0055e1ffbcf79b4" providerId="LiveId" clId="{31722086-BEE3-40CC-95BF-3BDBD90869F0}" dt="2020-05-30T18:44:05.833" v="22654" actId="478"/>
          <ac:cxnSpMkLst>
            <pc:docMk/>
            <pc:sldMk cId="3627585549" sldId="297"/>
            <ac:cxnSpMk id="10" creationId="{FFA966EA-E821-4641-97D1-59FE31CB5040}"/>
          </ac:cxnSpMkLst>
        </pc:cxnChg>
      </pc:sldChg>
      <pc:sldChg chg="modSp new mod">
        <pc:chgData name="Aditi Malagi" userId="a0055e1ffbcf79b4" providerId="LiveId" clId="{31722086-BEE3-40CC-95BF-3BDBD90869F0}" dt="2020-05-30T20:42:10.065" v="26250" actId="123"/>
        <pc:sldMkLst>
          <pc:docMk/>
          <pc:sldMk cId="3654343566" sldId="298"/>
        </pc:sldMkLst>
        <pc:spChg chg="mod">
          <ac:chgData name="Aditi Malagi" userId="a0055e1ffbcf79b4" providerId="LiveId" clId="{31722086-BEE3-40CC-95BF-3BDBD90869F0}" dt="2020-05-30T18:44:20.472" v="22682" actId="20577"/>
          <ac:spMkLst>
            <pc:docMk/>
            <pc:sldMk cId="3654343566" sldId="298"/>
            <ac:spMk id="2" creationId="{69466955-96F4-4CAD-8453-17EA612C61A7}"/>
          </ac:spMkLst>
        </pc:spChg>
        <pc:spChg chg="mod">
          <ac:chgData name="Aditi Malagi" userId="a0055e1ffbcf79b4" providerId="LiveId" clId="{31722086-BEE3-40CC-95BF-3BDBD90869F0}" dt="2020-05-30T20:42:10.065" v="26250" actId="123"/>
          <ac:spMkLst>
            <pc:docMk/>
            <pc:sldMk cId="3654343566" sldId="298"/>
            <ac:spMk id="3" creationId="{E641671B-E7DC-484C-BA14-D821F1E5B222}"/>
          </ac:spMkLst>
        </pc:spChg>
      </pc:sldChg>
      <pc:sldChg chg="modSp new mod">
        <pc:chgData name="Aditi Malagi" userId="a0055e1ffbcf79b4" providerId="LiveId" clId="{31722086-BEE3-40CC-95BF-3BDBD90869F0}" dt="2020-05-30T20:41:59.748" v="26249" actId="123"/>
        <pc:sldMkLst>
          <pc:docMk/>
          <pc:sldMk cId="3661839145" sldId="299"/>
        </pc:sldMkLst>
        <pc:spChg chg="mod">
          <ac:chgData name="Aditi Malagi" userId="a0055e1ffbcf79b4" providerId="LiveId" clId="{31722086-BEE3-40CC-95BF-3BDBD90869F0}" dt="2020-05-30T19:03:49.917" v="23146" actId="20577"/>
          <ac:spMkLst>
            <pc:docMk/>
            <pc:sldMk cId="3661839145" sldId="299"/>
            <ac:spMk id="2" creationId="{02059FCF-D061-47D3-B897-B60CB6901001}"/>
          </ac:spMkLst>
        </pc:spChg>
        <pc:spChg chg="mod">
          <ac:chgData name="Aditi Malagi" userId="a0055e1ffbcf79b4" providerId="LiveId" clId="{31722086-BEE3-40CC-95BF-3BDBD90869F0}" dt="2020-05-30T20:41:59.748" v="26249" actId="123"/>
          <ac:spMkLst>
            <pc:docMk/>
            <pc:sldMk cId="3661839145" sldId="299"/>
            <ac:spMk id="3" creationId="{4476FE92-25E6-4FA6-B5D7-C3A298CAB2DC}"/>
          </ac:spMkLst>
        </pc:spChg>
      </pc:sldChg>
      <pc:sldChg chg="modSp new mod">
        <pc:chgData name="Aditi Malagi" userId="a0055e1ffbcf79b4" providerId="LiveId" clId="{31722086-BEE3-40CC-95BF-3BDBD90869F0}" dt="2020-05-30T20:41:42.031" v="26248" actId="123"/>
        <pc:sldMkLst>
          <pc:docMk/>
          <pc:sldMk cId="944181273" sldId="300"/>
        </pc:sldMkLst>
        <pc:spChg chg="mod">
          <ac:chgData name="Aditi Malagi" userId="a0055e1ffbcf79b4" providerId="LiveId" clId="{31722086-BEE3-40CC-95BF-3BDBD90869F0}" dt="2020-05-30T19:58:29.171" v="24027" actId="20577"/>
          <ac:spMkLst>
            <pc:docMk/>
            <pc:sldMk cId="944181273" sldId="300"/>
            <ac:spMk id="2" creationId="{A2E099C3-49B4-4D33-8579-FB6F85A9A9F7}"/>
          </ac:spMkLst>
        </pc:spChg>
        <pc:spChg chg="mod">
          <ac:chgData name="Aditi Malagi" userId="a0055e1ffbcf79b4" providerId="LiveId" clId="{31722086-BEE3-40CC-95BF-3BDBD90869F0}" dt="2020-05-30T20:41:42.031" v="26248" actId="123"/>
          <ac:spMkLst>
            <pc:docMk/>
            <pc:sldMk cId="944181273" sldId="300"/>
            <ac:spMk id="3" creationId="{15F156D5-DE6B-44A0-8340-FDE9A54767F3}"/>
          </ac:spMkLst>
        </pc:spChg>
      </pc:sldChg>
      <pc:sldChg chg="modSp new mod">
        <pc:chgData name="Aditi Malagi" userId="a0055e1ffbcf79b4" providerId="LiveId" clId="{31722086-BEE3-40CC-95BF-3BDBD90869F0}" dt="2020-05-30T20:41:31.306" v="26247" actId="123"/>
        <pc:sldMkLst>
          <pc:docMk/>
          <pc:sldMk cId="768923480" sldId="301"/>
        </pc:sldMkLst>
        <pc:spChg chg="mod">
          <ac:chgData name="Aditi Malagi" userId="a0055e1ffbcf79b4" providerId="LiveId" clId="{31722086-BEE3-40CC-95BF-3BDBD90869F0}" dt="2020-05-30T20:19:20.080" v="24485" actId="20577"/>
          <ac:spMkLst>
            <pc:docMk/>
            <pc:sldMk cId="768923480" sldId="301"/>
            <ac:spMk id="2" creationId="{47BF4048-50DA-4A5C-941F-FDE72912B573}"/>
          </ac:spMkLst>
        </pc:spChg>
        <pc:spChg chg="mod">
          <ac:chgData name="Aditi Malagi" userId="a0055e1ffbcf79b4" providerId="LiveId" clId="{31722086-BEE3-40CC-95BF-3BDBD90869F0}" dt="2020-05-30T20:41:31.306" v="26247" actId="123"/>
          <ac:spMkLst>
            <pc:docMk/>
            <pc:sldMk cId="768923480" sldId="301"/>
            <ac:spMk id="3" creationId="{0E812546-EB98-4E1D-A2E9-9383C7CBA7EC}"/>
          </ac:spMkLst>
        </pc:spChg>
      </pc:sldChg>
      <pc:sldChg chg="modSp new mod">
        <pc:chgData name="Aditi Malagi" userId="a0055e1ffbcf79b4" providerId="LiveId" clId="{31722086-BEE3-40CC-95BF-3BDBD90869F0}" dt="2020-05-30T20:41:20.274" v="26246" actId="123"/>
        <pc:sldMkLst>
          <pc:docMk/>
          <pc:sldMk cId="1021049549" sldId="302"/>
        </pc:sldMkLst>
        <pc:spChg chg="mod">
          <ac:chgData name="Aditi Malagi" userId="a0055e1ffbcf79b4" providerId="LiveId" clId="{31722086-BEE3-40CC-95BF-3BDBD90869F0}" dt="2020-05-30T20:30:57.018" v="25400" actId="14100"/>
          <ac:spMkLst>
            <pc:docMk/>
            <pc:sldMk cId="1021049549" sldId="302"/>
            <ac:spMk id="2" creationId="{B4D1FADA-3384-475E-BE02-8E3987B378D5}"/>
          </ac:spMkLst>
        </pc:spChg>
        <pc:spChg chg="mod">
          <ac:chgData name="Aditi Malagi" userId="a0055e1ffbcf79b4" providerId="LiveId" clId="{31722086-BEE3-40CC-95BF-3BDBD90869F0}" dt="2020-05-30T20:41:20.274" v="26246" actId="123"/>
          <ac:spMkLst>
            <pc:docMk/>
            <pc:sldMk cId="1021049549" sldId="302"/>
            <ac:spMk id="3" creationId="{413FA9AD-0DE7-4972-9B39-4CC71C95479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3E13DB-008F-41F7-979A-AA1B85553BD8}" type="datetimeFigureOut">
              <a:rPr lang="en-US" smtClean="0"/>
              <a:t>5/30/2020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F6B5-D69C-457E-84F9-1B56BAF1BA3A}" type="slidenum">
              <a:rPr lang="en-US" smtClean="0"/>
              <a:t>‹#›</a:t>
            </a:fld>
            <a:endParaRPr lang="en-US"/>
          </a:p>
        </p:txBody>
      </p:sp>
    </p:spTree>
    <p:extLst>
      <p:ext uri="{BB962C8B-B14F-4D97-AF65-F5344CB8AC3E}">
        <p14:creationId xmlns:p14="http://schemas.microsoft.com/office/powerpoint/2010/main" val="4180761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96DD3-749A-41B4-9F57-5F93F60F5645}" type="datetime1">
              <a:rPr lang="en-US" smtClean="0"/>
              <a:t>5/30/2020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3EE06-2D24-4A87-8E0C-BD2EEF2AD2FF}" type="datetime1">
              <a:rPr lang="en-US" smtClean="0"/>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85B558-D3A9-49D6-9FE3-946FBD20DDD4}" type="datetime1">
              <a:rPr lang="en-US" smtClean="0"/>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D650CD-74F6-4AB2-B514-34B12316EA36}" type="datetime1">
              <a:rPr lang="en-US" smtClean="0"/>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0BC959-DF00-4E36-AE26-F9EE5507B897}" type="datetime1">
              <a:rPr lang="en-US" smtClean="0"/>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A6FE1C-A192-4615-B889-01C814D880C2}" type="datetime1">
              <a:rPr lang="en-US" smtClean="0"/>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593812-1B66-4545-838C-155B2D5BBA42}" type="datetime1">
              <a:rPr lang="en-US" smtClean="0"/>
              <a:t>5/30/2020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7F29A8-4522-4A2D-945A-EB2E15A14085}" type="datetime1">
              <a:rPr lang="en-US" smtClean="0"/>
              <a:t>5/30/2020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6DD390-10BD-49F8-AC80-A31D711BC662}" type="datetime1">
              <a:rPr lang="en-US" smtClean="0"/>
              <a:t>5/30/2020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078A4E-5D2D-4686-9CB6-AC534C8A5B6B}" type="datetime1">
              <a:rPr lang="en-US" smtClean="0"/>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484B936-E3BD-423A-B988-5F642C0EE701}" type="datetime1">
              <a:rPr lang="en-US" smtClean="0"/>
              <a:t>5/30/2020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10ECC4C-E75F-4099-B849-55F59A12E759}" type="datetime1">
              <a:rPr lang="en-US" smtClean="0"/>
              <a:t>5/30/2020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35A67-9B73-4BA0-8EEA-C7B92C408A6A}"/>
              </a:ext>
            </a:extLst>
          </p:cNvPr>
          <p:cNvSpPr>
            <a:spLocks noGrp="1"/>
          </p:cNvSpPr>
          <p:nvPr>
            <p:ph type="ctrTitle"/>
          </p:nvPr>
        </p:nvSpPr>
        <p:spPr/>
        <p:txBody>
          <a:bodyPr/>
          <a:lstStyle/>
          <a:p>
            <a:r>
              <a:rPr lang="en-US" dirty="0"/>
              <a:t>VIM</a:t>
            </a:r>
          </a:p>
        </p:txBody>
      </p:sp>
      <p:sp>
        <p:nvSpPr>
          <p:cNvPr id="3" name="Subtitle 2">
            <a:extLst>
              <a:ext uri="{FF2B5EF4-FFF2-40B4-BE49-F238E27FC236}">
                <a16:creationId xmlns:a16="http://schemas.microsoft.com/office/drawing/2014/main" id="{96CBBE8F-927A-4616-AFE2-32385E3665DC}"/>
              </a:ext>
            </a:extLst>
          </p:cNvPr>
          <p:cNvSpPr>
            <a:spLocks noGrp="1"/>
          </p:cNvSpPr>
          <p:nvPr>
            <p:ph type="subTitle" idx="1"/>
          </p:nvPr>
        </p:nvSpPr>
        <p:spPr/>
        <p:txBody>
          <a:bodyPr/>
          <a:lstStyle/>
          <a:p>
            <a:r>
              <a:rPr lang="en-US" dirty="0"/>
              <a:t>Cheat Sheet</a:t>
            </a:r>
          </a:p>
        </p:txBody>
      </p:sp>
    </p:spTree>
    <p:extLst>
      <p:ext uri="{BB962C8B-B14F-4D97-AF65-F5344CB8AC3E}">
        <p14:creationId xmlns:p14="http://schemas.microsoft.com/office/powerpoint/2010/main" val="2105898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DEFA5-BB07-4880-9741-16D1FDAFF99A}"/>
              </a:ext>
            </a:extLst>
          </p:cNvPr>
          <p:cNvSpPr>
            <a:spLocks noGrp="1"/>
          </p:cNvSpPr>
          <p:nvPr>
            <p:ph type="title"/>
          </p:nvPr>
        </p:nvSpPr>
        <p:spPr/>
        <p:txBody>
          <a:bodyPr/>
          <a:lstStyle/>
          <a:p>
            <a:r>
              <a:rPr lang="en-US" dirty="0"/>
              <a:t>Help in vim</a:t>
            </a:r>
          </a:p>
        </p:txBody>
      </p:sp>
      <p:sp>
        <p:nvSpPr>
          <p:cNvPr id="3" name="Content Placeholder 2">
            <a:extLst>
              <a:ext uri="{FF2B5EF4-FFF2-40B4-BE49-F238E27FC236}">
                <a16:creationId xmlns:a16="http://schemas.microsoft.com/office/drawing/2014/main" id="{94FF6842-D9D7-4950-BF78-A780DD5993C0}"/>
              </a:ext>
            </a:extLst>
          </p:cNvPr>
          <p:cNvSpPr>
            <a:spLocks noGrp="1"/>
          </p:cNvSpPr>
          <p:nvPr>
            <p:ph idx="1"/>
          </p:nvPr>
        </p:nvSpPr>
        <p:spPr/>
        <p:txBody>
          <a:bodyPr/>
          <a:lstStyle/>
          <a:p>
            <a:pPr algn="just"/>
            <a:r>
              <a:rPr lang="en-US" dirty="0"/>
              <a:t>:help/:h: opens the main help.txt.</a:t>
            </a:r>
          </a:p>
          <a:p>
            <a:pPr algn="just"/>
            <a:r>
              <a:rPr lang="en-US" dirty="0"/>
              <a:t>:help&lt;command/subject&gt;: Gets help for the specified command/subject.</a:t>
            </a:r>
          </a:p>
          <a:p>
            <a:pPr algn="just"/>
            <a:r>
              <a:rPr lang="en-US" dirty="0"/>
              <a:t>CTRL+o: Jumps back one section.</a:t>
            </a:r>
          </a:p>
          <a:p>
            <a:pPr algn="just"/>
            <a:r>
              <a:rPr lang="en-US" dirty="0"/>
              <a:t>CTRL+i: Jumps forward one section.</a:t>
            </a:r>
          </a:p>
          <a:p>
            <a:pPr algn="just"/>
            <a:endParaRPr lang="en-US" dirty="0"/>
          </a:p>
        </p:txBody>
      </p:sp>
      <p:sp>
        <p:nvSpPr>
          <p:cNvPr id="4" name="Date Placeholder 3">
            <a:extLst>
              <a:ext uri="{FF2B5EF4-FFF2-40B4-BE49-F238E27FC236}">
                <a16:creationId xmlns:a16="http://schemas.microsoft.com/office/drawing/2014/main" id="{BCECB929-5B17-4D67-9B13-202A6DFFF708}"/>
              </a:ext>
            </a:extLst>
          </p:cNvPr>
          <p:cNvSpPr>
            <a:spLocks noGrp="1"/>
          </p:cNvSpPr>
          <p:nvPr>
            <p:ph type="dt" sz="half" idx="10"/>
          </p:nvPr>
        </p:nvSpPr>
        <p:spPr/>
        <p:txBody>
          <a:bodyPr/>
          <a:lstStyle/>
          <a:p>
            <a:fld id="{50068FE0-47F2-4224-80C7-14FFEF6BE936}" type="datetime1">
              <a:rPr lang="en-US" smtClean="0"/>
              <a:t>5/30/2020</a:t>
            </a:fld>
            <a:endParaRPr lang="en-US" dirty="0"/>
          </a:p>
        </p:txBody>
      </p:sp>
    </p:spTree>
    <p:extLst>
      <p:ext uri="{BB962C8B-B14F-4D97-AF65-F5344CB8AC3E}">
        <p14:creationId xmlns:p14="http://schemas.microsoft.com/office/powerpoint/2010/main" val="3864721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DE0D-6106-4B4B-A542-A6BFBEAD5E89}"/>
              </a:ext>
            </a:extLst>
          </p:cNvPr>
          <p:cNvSpPr>
            <a:spLocks noGrp="1"/>
          </p:cNvSpPr>
          <p:nvPr>
            <p:ph type="title"/>
          </p:nvPr>
        </p:nvSpPr>
        <p:spPr/>
        <p:txBody>
          <a:bodyPr/>
          <a:lstStyle/>
          <a:p>
            <a:r>
              <a:rPr lang="en-US" dirty="0"/>
              <a:t>Deleting text</a:t>
            </a:r>
          </a:p>
        </p:txBody>
      </p:sp>
      <p:sp>
        <p:nvSpPr>
          <p:cNvPr id="3" name="Content Placeholder 2">
            <a:extLst>
              <a:ext uri="{FF2B5EF4-FFF2-40B4-BE49-F238E27FC236}">
                <a16:creationId xmlns:a16="http://schemas.microsoft.com/office/drawing/2014/main" id="{BDAC3D7B-9E70-45C1-9B2B-C3AD89BB7199}"/>
              </a:ext>
            </a:extLst>
          </p:cNvPr>
          <p:cNvSpPr>
            <a:spLocks noGrp="1"/>
          </p:cNvSpPr>
          <p:nvPr>
            <p:ph idx="1"/>
          </p:nvPr>
        </p:nvSpPr>
        <p:spPr>
          <a:xfrm>
            <a:off x="1451579" y="2015732"/>
            <a:ext cx="9603275" cy="4518233"/>
          </a:xfrm>
        </p:spPr>
        <p:txBody>
          <a:bodyPr/>
          <a:lstStyle/>
          <a:p>
            <a:pPr algn="just">
              <a:lnSpc>
                <a:spcPct val="100000"/>
              </a:lnSpc>
            </a:pPr>
            <a:r>
              <a:rPr lang="en-US" dirty="0"/>
              <a:t>x/dl: Deletes the text in the current cursor position.</a:t>
            </a:r>
          </a:p>
          <a:p>
            <a:pPr algn="just">
              <a:lnSpc>
                <a:spcPct val="100000"/>
              </a:lnSpc>
            </a:pPr>
            <a:r>
              <a:rPr lang="en-US" dirty="0"/>
              <a:t>X/dh: Deletes the character to the left of the cursor position.</a:t>
            </a:r>
          </a:p>
          <a:p>
            <a:pPr algn="just">
              <a:lnSpc>
                <a:spcPct val="100000"/>
              </a:lnSpc>
            </a:pPr>
            <a:r>
              <a:rPr lang="en-US" dirty="0"/>
              <a:t>dw: Deletes a word.</a:t>
            </a:r>
          </a:p>
          <a:p>
            <a:pPr algn="just">
              <a:lnSpc>
                <a:spcPct val="100000"/>
              </a:lnSpc>
            </a:pPr>
            <a:endParaRPr lang="en-US" dirty="0"/>
          </a:p>
          <a:p>
            <a:pPr algn="just">
              <a:lnSpc>
                <a:spcPct val="100000"/>
              </a:lnSpc>
            </a:pPr>
            <a:r>
              <a:rPr lang="en-US" dirty="0"/>
              <a:t>dj: Deletes the current line and the line below it.</a:t>
            </a:r>
          </a:p>
          <a:p>
            <a:pPr algn="just">
              <a:lnSpc>
                <a:spcPct val="100000"/>
              </a:lnSpc>
            </a:pPr>
            <a:r>
              <a:rPr lang="en-US" dirty="0"/>
              <a:t>dk: Deletes the current line and the line above it.</a:t>
            </a:r>
          </a:p>
          <a:p>
            <a:pPr algn="just">
              <a:lnSpc>
                <a:spcPct val="100000"/>
              </a:lnSpc>
            </a:pPr>
            <a:r>
              <a:rPr lang="en-US" dirty="0"/>
              <a:t>d0: Deletes the characters from the current cursor position to the beginning of the line.</a:t>
            </a:r>
          </a:p>
          <a:p>
            <a:pPr algn="just">
              <a:lnSpc>
                <a:spcPct val="100000"/>
              </a:lnSpc>
            </a:pPr>
            <a:r>
              <a:rPr lang="en-US" dirty="0"/>
              <a:t>d$/D: Deletes the characters from the current cursor position to the end of the line.</a:t>
            </a:r>
          </a:p>
          <a:p>
            <a:pPr algn="just">
              <a:lnSpc>
                <a:spcPct val="100000"/>
              </a:lnSpc>
            </a:pPr>
            <a:r>
              <a:rPr lang="en-US" dirty="0"/>
              <a:t>DD: Deletes the entire line regardless of the cursor position.</a:t>
            </a:r>
          </a:p>
          <a:p>
            <a:pPr marL="0" indent="0" algn="just">
              <a:lnSpc>
                <a:spcPct val="100000"/>
              </a:lnSpc>
              <a:buNone/>
            </a:pPr>
            <a:endParaRPr lang="en-US" dirty="0"/>
          </a:p>
          <a:p>
            <a:pPr algn="just">
              <a:lnSpc>
                <a:spcPct val="100000"/>
              </a:lnSpc>
            </a:pPr>
            <a:endParaRPr lang="en-US" dirty="0"/>
          </a:p>
        </p:txBody>
      </p:sp>
      <p:sp>
        <p:nvSpPr>
          <p:cNvPr id="7" name="TextBox 6">
            <a:extLst>
              <a:ext uri="{FF2B5EF4-FFF2-40B4-BE49-F238E27FC236}">
                <a16:creationId xmlns:a16="http://schemas.microsoft.com/office/drawing/2014/main" id="{C5D28DED-E224-43BE-8DC1-27AB3DDD0AAC}"/>
              </a:ext>
            </a:extLst>
          </p:cNvPr>
          <p:cNvSpPr txBox="1"/>
          <p:nvPr/>
        </p:nvSpPr>
        <p:spPr>
          <a:xfrm>
            <a:off x="2401330" y="3244334"/>
            <a:ext cx="2254924" cy="369332"/>
          </a:xfrm>
          <a:prstGeom prst="rect">
            <a:avLst/>
          </a:prstGeom>
          <a:noFill/>
        </p:spPr>
        <p:txBody>
          <a:bodyPr wrap="square" rtlCol="0">
            <a:spAutoFit/>
          </a:bodyPr>
          <a:lstStyle/>
          <a:p>
            <a:r>
              <a:rPr lang="en-US" dirty="0"/>
              <a:t>operation  {motion}</a:t>
            </a:r>
          </a:p>
        </p:txBody>
      </p:sp>
      <p:cxnSp>
        <p:nvCxnSpPr>
          <p:cNvPr id="9" name="Straight Connector 8">
            <a:extLst>
              <a:ext uri="{FF2B5EF4-FFF2-40B4-BE49-F238E27FC236}">
                <a16:creationId xmlns:a16="http://schemas.microsoft.com/office/drawing/2014/main" id="{E5CCC446-5826-4A3D-8636-67381AF375CD}"/>
              </a:ext>
            </a:extLst>
          </p:cNvPr>
          <p:cNvCxnSpPr/>
          <p:nvPr/>
        </p:nvCxnSpPr>
        <p:spPr>
          <a:xfrm>
            <a:off x="1926454" y="3178206"/>
            <a:ext cx="0" cy="250794"/>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C44180E2-F328-44F2-8F20-013044B9BF3E}"/>
              </a:ext>
            </a:extLst>
          </p:cNvPr>
          <p:cNvCxnSpPr/>
          <p:nvPr/>
        </p:nvCxnSpPr>
        <p:spPr>
          <a:xfrm>
            <a:off x="1926454" y="3429000"/>
            <a:ext cx="4438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Date Placeholder 3">
            <a:extLst>
              <a:ext uri="{FF2B5EF4-FFF2-40B4-BE49-F238E27FC236}">
                <a16:creationId xmlns:a16="http://schemas.microsoft.com/office/drawing/2014/main" id="{F7B5FAA4-F191-4A62-9E21-2AF875CDDB0E}"/>
              </a:ext>
            </a:extLst>
          </p:cNvPr>
          <p:cNvSpPr>
            <a:spLocks noGrp="1"/>
          </p:cNvSpPr>
          <p:nvPr>
            <p:ph type="dt" sz="half" idx="10"/>
          </p:nvPr>
        </p:nvSpPr>
        <p:spPr/>
        <p:txBody>
          <a:bodyPr/>
          <a:lstStyle/>
          <a:p>
            <a:fld id="{74CB53B3-7638-4BB7-9522-D532B8624BA8}" type="datetime1">
              <a:rPr lang="en-US" smtClean="0"/>
              <a:t>5/30/2020</a:t>
            </a:fld>
            <a:endParaRPr lang="en-US" dirty="0"/>
          </a:p>
        </p:txBody>
      </p:sp>
    </p:spTree>
    <p:extLst>
      <p:ext uri="{BB962C8B-B14F-4D97-AF65-F5344CB8AC3E}">
        <p14:creationId xmlns:p14="http://schemas.microsoft.com/office/powerpoint/2010/main" val="1142584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8B14-6D86-4562-BF0C-63943C5E107A}"/>
              </a:ext>
            </a:extLst>
          </p:cNvPr>
          <p:cNvSpPr>
            <a:spLocks noGrp="1"/>
          </p:cNvSpPr>
          <p:nvPr>
            <p:ph type="title"/>
          </p:nvPr>
        </p:nvSpPr>
        <p:spPr/>
        <p:txBody>
          <a:bodyPr/>
          <a:lstStyle/>
          <a:p>
            <a:r>
              <a:rPr lang="en-US" dirty="0"/>
              <a:t>Deleting text</a:t>
            </a:r>
          </a:p>
        </p:txBody>
      </p:sp>
      <p:sp>
        <p:nvSpPr>
          <p:cNvPr id="3" name="Content Placeholder 2">
            <a:extLst>
              <a:ext uri="{FF2B5EF4-FFF2-40B4-BE49-F238E27FC236}">
                <a16:creationId xmlns:a16="http://schemas.microsoft.com/office/drawing/2014/main" id="{BFF2E633-E9DA-49CB-B41E-3FE23644E2AF}"/>
              </a:ext>
            </a:extLst>
          </p:cNvPr>
          <p:cNvSpPr>
            <a:spLocks noGrp="1"/>
          </p:cNvSpPr>
          <p:nvPr>
            <p:ph idx="1"/>
          </p:nvPr>
        </p:nvSpPr>
        <p:spPr>
          <a:xfrm>
            <a:off x="1294362" y="2008515"/>
            <a:ext cx="9603275" cy="3450613"/>
          </a:xfrm>
        </p:spPr>
        <p:txBody>
          <a:bodyPr/>
          <a:lstStyle/>
          <a:p>
            <a:pPr algn="just"/>
            <a:r>
              <a:rPr lang="en-US" dirty="0"/>
              <a:t>5dw: Deletes five words. (is interpreted as the operation delete word to performed 5      	times)</a:t>
            </a:r>
          </a:p>
          <a:p>
            <a:pPr algn="just"/>
            <a:endParaRPr lang="en-US" dirty="0"/>
          </a:p>
          <a:p>
            <a:pPr algn="just"/>
            <a:r>
              <a:rPr lang="en-US" dirty="0"/>
              <a:t>2d3w: Deletes 3 words 2 times( Deletes 6 words).</a:t>
            </a:r>
          </a:p>
          <a:p>
            <a:pPr algn="just"/>
            <a:endParaRPr lang="en-US" dirty="0"/>
          </a:p>
          <a:p>
            <a:pPr algn="just"/>
            <a:r>
              <a:rPr lang="en-US" dirty="0"/>
              <a:t>‘.’ :  Repeats the previously executed command.</a:t>
            </a:r>
          </a:p>
          <a:p>
            <a:pPr marL="0" indent="0" algn="just">
              <a:buNone/>
            </a:pPr>
            <a:endParaRPr lang="en-US" dirty="0"/>
          </a:p>
        </p:txBody>
      </p:sp>
      <p:cxnSp>
        <p:nvCxnSpPr>
          <p:cNvPr id="5" name="Straight Connector 4">
            <a:extLst>
              <a:ext uri="{FF2B5EF4-FFF2-40B4-BE49-F238E27FC236}">
                <a16:creationId xmlns:a16="http://schemas.microsoft.com/office/drawing/2014/main" id="{0C9594D3-6100-4A61-BA81-683670429E8A}"/>
              </a:ext>
            </a:extLst>
          </p:cNvPr>
          <p:cNvCxnSpPr/>
          <p:nvPr/>
        </p:nvCxnSpPr>
        <p:spPr>
          <a:xfrm>
            <a:off x="2095130" y="2405849"/>
            <a:ext cx="0" cy="648069"/>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9951D1E0-6D80-4CC6-A48B-6DEA89156B17}"/>
              </a:ext>
            </a:extLst>
          </p:cNvPr>
          <p:cNvCxnSpPr/>
          <p:nvPr/>
        </p:nvCxnSpPr>
        <p:spPr>
          <a:xfrm>
            <a:off x="2095130" y="3053918"/>
            <a:ext cx="577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F03F5C1-1B38-409B-B7AF-17E2B9E804E3}"/>
              </a:ext>
            </a:extLst>
          </p:cNvPr>
          <p:cNvSpPr txBox="1"/>
          <p:nvPr/>
        </p:nvSpPr>
        <p:spPr>
          <a:xfrm>
            <a:off x="2738682" y="2869252"/>
            <a:ext cx="3142693" cy="369332"/>
          </a:xfrm>
          <a:prstGeom prst="rect">
            <a:avLst/>
          </a:prstGeom>
          <a:noFill/>
        </p:spPr>
        <p:txBody>
          <a:bodyPr wrap="square" rtlCol="0">
            <a:spAutoFit/>
          </a:bodyPr>
          <a:lstStyle/>
          <a:p>
            <a:r>
              <a:rPr lang="en-US" dirty="0"/>
              <a:t>[count] operation {motion}</a:t>
            </a:r>
          </a:p>
        </p:txBody>
      </p:sp>
      <p:cxnSp>
        <p:nvCxnSpPr>
          <p:cNvPr id="10" name="Straight Connector 9">
            <a:extLst>
              <a:ext uri="{FF2B5EF4-FFF2-40B4-BE49-F238E27FC236}">
                <a16:creationId xmlns:a16="http://schemas.microsoft.com/office/drawing/2014/main" id="{6B01AB23-4E2D-44DC-9779-8A732D3C7236}"/>
              </a:ext>
            </a:extLst>
          </p:cNvPr>
          <p:cNvCxnSpPr/>
          <p:nvPr/>
        </p:nvCxnSpPr>
        <p:spPr>
          <a:xfrm>
            <a:off x="1855433" y="3559946"/>
            <a:ext cx="0" cy="355106"/>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5A5A6B84-531B-4218-8C6B-1B73F43BB7BC}"/>
              </a:ext>
            </a:extLst>
          </p:cNvPr>
          <p:cNvCxnSpPr/>
          <p:nvPr/>
        </p:nvCxnSpPr>
        <p:spPr>
          <a:xfrm>
            <a:off x="1855433" y="3915052"/>
            <a:ext cx="4838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4C482D2C-D407-4C60-88F5-0B43F97FAB30}"/>
              </a:ext>
            </a:extLst>
          </p:cNvPr>
          <p:cNvSpPr txBox="1"/>
          <p:nvPr/>
        </p:nvSpPr>
        <p:spPr>
          <a:xfrm>
            <a:off x="2339266" y="3733822"/>
            <a:ext cx="3657581" cy="369332"/>
          </a:xfrm>
          <a:prstGeom prst="rect">
            <a:avLst/>
          </a:prstGeom>
          <a:noFill/>
        </p:spPr>
        <p:txBody>
          <a:bodyPr wrap="square" rtlCol="0">
            <a:spAutoFit/>
          </a:bodyPr>
          <a:lstStyle/>
          <a:p>
            <a:r>
              <a:rPr lang="en-US" dirty="0"/>
              <a:t>[count] operation [count] {motion}</a:t>
            </a:r>
          </a:p>
        </p:txBody>
      </p:sp>
      <p:sp>
        <p:nvSpPr>
          <p:cNvPr id="4" name="Date Placeholder 3">
            <a:extLst>
              <a:ext uri="{FF2B5EF4-FFF2-40B4-BE49-F238E27FC236}">
                <a16:creationId xmlns:a16="http://schemas.microsoft.com/office/drawing/2014/main" id="{ED3FA877-C079-438C-AD6C-D455DC107D54}"/>
              </a:ext>
            </a:extLst>
          </p:cNvPr>
          <p:cNvSpPr>
            <a:spLocks noGrp="1"/>
          </p:cNvSpPr>
          <p:nvPr>
            <p:ph type="dt" sz="half" idx="10"/>
          </p:nvPr>
        </p:nvSpPr>
        <p:spPr/>
        <p:txBody>
          <a:bodyPr/>
          <a:lstStyle/>
          <a:p>
            <a:fld id="{49FD48F7-9AB4-46DB-B0CB-86DF4F2F673D}" type="datetime1">
              <a:rPr lang="en-US" smtClean="0"/>
              <a:t>5/30/2020</a:t>
            </a:fld>
            <a:endParaRPr lang="en-US" dirty="0"/>
          </a:p>
        </p:txBody>
      </p:sp>
    </p:spTree>
    <p:extLst>
      <p:ext uri="{BB962C8B-B14F-4D97-AF65-F5344CB8AC3E}">
        <p14:creationId xmlns:p14="http://schemas.microsoft.com/office/powerpoint/2010/main" val="3112204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E70DD-0A8E-425D-9E9F-18B2B266DA6F}"/>
              </a:ext>
            </a:extLst>
          </p:cNvPr>
          <p:cNvSpPr>
            <a:spLocks noGrp="1"/>
          </p:cNvSpPr>
          <p:nvPr>
            <p:ph type="title"/>
          </p:nvPr>
        </p:nvSpPr>
        <p:spPr/>
        <p:txBody>
          <a:bodyPr/>
          <a:lstStyle/>
          <a:p>
            <a:r>
              <a:rPr lang="en-US" dirty="0"/>
              <a:t>Delete, yank and paste</a:t>
            </a:r>
          </a:p>
        </p:txBody>
      </p:sp>
      <p:sp>
        <p:nvSpPr>
          <p:cNvPr id="3" name="Content Placeholder 2">
            <a:extLst>
              <a:ext uri="{FF2B5EF4-FFF2-40B4-BE49-F238E27FC236}">
                <a16:creationId xmlns:a16="http://schemas.microsoft.com/office/drawing/2014/main" id="{C840A963-5B90-4501-A464-E831C6DD3438}"/>
              </a:ext>
            </a:extLst>
          </p:cNvPr>
          <p:cNvSpPr>
            <a:spLocks noGrp="1"/>
          </p:cNvSpPr>
          <p:nvPr>
            <p:ph idx="1"/>
          </p:nvPr>
        </p:nvSpPr>
        <p:spPr>
          <a:xfrm>
            <a:off x="1451579" y="2015732"/>
            <a:ext cx="9603275" cy="4713542"/>
          </a:xfrm>
        </p:spPr>
        <p:txBody>
          <a:bodyPr>
            <a:normAutofit fontScale="85000" lnSpcReduction="20000"/>
          </a:bodyPr>
          <a:lstStyle/>
          <a:p>
            <a:pPr marL="457200" indent="-457200" algn="just">
              <a:buFont typeface="+mj-lt"/>
              <a:buAutoNum type="arabicPeriod"/>
            </a:pPr>
            <a:r>
              <a:rPr lang="en-US" sz="2400" dirty="0"/>
              <a:t>Delete/Cut</a:t>
            </a:r>
          </a:p>
          <a:p>
            <a:pPr lvl="1" algn="just"/>
            <a:r>
              <a:rPr lang="en-US" sz="2100" dirty="0"/>
              <a:t>d/x: Cut the text. The operation deletes the text from the file and places it in a reusable clipboard-like storage location called the register.</a:t>
            </a:r>
          </a:p>
          <a:p>
            <a:pPr marL="457200" indent="-457200" algn="just">
              <a:buFont typeface="+mj-lt"/>
              <a:buAutoNum type="arabicPeriod"/>
            </a:pPr>
            <a:r>
              <a:rPr lang="en-US" sz="2400" dirty="0"/>
              <a:t>Paste/Put</a:t>
            </a:r>
          </a:p>
          <a:p>
            <a:pPr lvl="1" algn="just"/>
            <a:r>
              <a:rPr lang="en-US" sz="2100" dirty="0"/>
              <a:t>p: Put command. Used to paste the text that has been cut. It pastes the text after the cursor.</a:t>
            </a:r>
          </a:p>
          <a:p>
            <a:pPr lvl="1" algn="just"/>
            <a:r>
              <a:rPr lang="en-US" sz="2100" dirty="0"/>
              <a:t>P: Used to paste the cut text before the cursor.</a:t>
            </a:r>
          </a:p>
          <a:p>
            <a:pPr marL="457200" indent="-457200" algn="just">
              <a:buFont typeface="+mj-lt"/>
              <a:buAutoNum type="arabicPeriod"/>
            </a:pPr>
            <a:r>
              <a:rPr lang="en-US" sz="2300" dirty="0"/>
              <a:t>Copy/Yank</a:t>
            </a:r>
          </a:p>
          <a:p>
            <a:pPr lvl="1" algn="just"/>
            <a:r>
              <a:rPr lang="en-US" sz="2100" dirty="0"/>
              <a:t>y: Yank Command. Used to copy the text.</a:t>
            </a:r>
          </a:p>
          <a:p>
            <a:pPr lvl="1" algn="just"/>
            <a:r>
              <a:rPr lang="en-US" sz="2100" dirty="0"/>
              <a:t>yw: Yank/copy a word.</a:t>
            </a:r>
          </a:p>
          <a:p>
            <a:pPr lvl="1" algn="just"/>
            <a:r>
              <a:rPr lang="en-US" sz="2100" dirty="0"/>
              <a:t>yy: Copies entire line.</a:t>
            </a:r>
          </a:p>
          <a:p>
            <a:pPr algn="just"/>
            <a:r>
              <a:rPr lang="en-US" sz="2400" dirty="0"/>
              <a:t>u: Undo</a:t>
            </a:r>
          </a:p>
          <a:p>
            <a:pPr algn="just"/>
            <a:r>
              <a:rPr lang="en-US" sz="2400" dirty="0"/>
              <a:t>CTRL+R: Redo</a:t>
            </a:r>
          </a:p>
        </p:txBody>
      </p:sp>
      <p:sp>
        <p:nvSpPr>
          <p:cNvPr id="4" name="TextBox 3">
            <a:extLst>
              <a:ext uri="{FF2B5EF4-FFF2-40B4-BE49-F238E27FC236}">
                <a16:creationId xmlns:a16="http://schemas.microsoft.com/office/drawing/2014/main" id="{ADA049C0-87C6-4B83-959C-D7597C4472C0}"/>
              </a:ext>
            </a:extLst>
          </p:cNvPr>
          <p:cNvSpPr txBox="1"/>
          <p:nvPr/>
        </p:nvSpPr>
        <p:spPr>
          <a:xfrm>
            <a:off x="9537496" y="4853152"/>
            <a:ext cx="2405849" cy="1200329"/>
          </a:xfrm>
          <a:prstGeom prst="rect">
            <a:avLst/>
          </a:prstGeom>
          <a:noFill/>
        </p:spPr>
        <p:txBody>
          <a:bodyPr wrap="square" rtlCol="0">
            <a:spAutoFit/>
          </a:bodyPr>
          <a:lstStyle/>
          <a:p>
            <a:r>
              <a:rPr lang="en-US" dirty="0"/>
              <a:t>Windows		VIM</a:t>
            </a:r>
          </a:p>
          <a:p>
            <a:r>
              <a:rPr lang="en-US" dirty="0"/>
              <a:t>Cut			=Delete</a:t>
            </a:r>
          </a:p>
          <a:p>
            <a:r>
              <a:rPr lang="en-US" dirty="0"/>
              <a:t>Copy		= Yank</a:t>
            </a:r>
          </a:p>
          <a:p>
            <a:r>
              <a:rPr lang="en-US" dirty="0"/>
              <a:t>Paste		=Put</a:t>
            </a:r>
          </a:p>
        </p:txBody>
      </p:sp>
      <p:sp>
        <p:nvSpPr>
          <p:cNvPr id="5" name="Date Placeholder 4">
            <a:extLst>
              <a:ext uri="{FF2B5EF4-FFF2-40B4-BE49-F238E27FC236}">
                <a16:creationId xmlns:a16="http://schemas.microsoft.com/office/drawing/2014/main" id="{FB015A73-0DF1-4E26-8128-FC73C72FA01F}"/>
              </a:ext>
            </a:extLst>
          </p:cNvPr>
          <p:cNvSpPr>
            <a:spLocks noGrp="1"/>
          </p:cNvSpPr>
          <p:nvPr>
            <p:ph type="dt" sz="half" idx="10"/>
          </p:nvPr>
        </p:nvSpPr>
        <p:spPr/>
        <p:txBody>
          <a:bodyPr/>
          <a:lstStyle/>
          <a:p>
            <a:fld id="{A6C7631F-8DBD-40BB-9863-798B6D0A5EDC}" type="datetime1">
              <a:rPr lang="en-US" smtClean="0"/>
              <a:t>5/30/2020</a:t>
            </a:fld>
            <a:endParaRPr lang="en-US" dirty="0"/>
          </a:p>
        </p:txBody>
      </p:sp>
    </p:spTree>
    <p:extLst>
      <p:ext uri="{BB962C8B-B14F-4D97-AF65-F5344CB8AC3E}">
        <p14:creationId xmlns:p14="http://schemas.microsoft.com/office/powerpoint/2010/main" val="1134306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D161D-FC3D-46B7-A53B-021B3F409B6F}"/>
              </a:ext>
            </a:extLst>
          </p:cNvPr>
          <p:cNvSpPr>
            <a:spLocks noGrp="1"/>
          </p:cNvSpPr>
          <p:nvPr>
            <p:ph type="title"/>
          </p:nvPr>
        </p:nvSpPr>
        <p:spPr/>
        <p:txBody>
          <a:bodyPr/>
          <a:lstStyle/>
          <a:p>
            <a:r>
              <a:rPr lang="en-US" dirty="0"/>
              <a:t>registers</a:t>
            </a:r>
          </a:p>
        </p:txBody>
      </p:sp>
      <p:sp>
        <p:nvSpPr>
          <p:cNvPr id="3" name="Content Placeholder 2">
            <a:extLst>
              <a:ext uri="{FF2B5EF4-FFF2-40B4-BE49-F238E27FC236}">
                <a16:creationId xmlns:a16="http://schemas.microsoft.com/office/drawing/2014/main" id="{E68FEABA-64EC-4B98-B146-552994859446}"/>
              </a:ext>
            </a:extLst>
          </p:cNvPr>
          <p:cNvSpPr>
            <a:spLocks noGrp="1"/>
          </p:cNvSpPr>
          <p:nvPr>
            <p:ph idx="1"/>
          </p:nvPr>
        </p:nvSpPr>
        <p:spPr>
          <a:xfrm>
            <a:off x="1451579" y="2015732"/>
            <a:ext cx="10018371" cy="4393946"/>
          </a:xfrm>
        </p:spPr>
        <p:txBody>
          <a:bodyPr>
            <a:normAutofit/>
          </a:bodyPr>
          <a:lstStyle/>
          <a:p>
            <a:pPr algn="just"/>
            <a:r>
              <a:rPr lang="en-US" dirty="0"/>
              <a:t>Registers are always preceded with “. “:reg” Displays all the registers along with their contents.</a:t>
            </a:r>
          </a:p>
          <a:p>
            <a:pPr algn="just"/>
            <a:r>
              <a:rPr lang="en-US" dirty="0"/>
              <a:t>3 types of Registers:</a:t>
            </a:r>
          </a:p>
          <a:p>
            <a:pPr lvl="1" algn="just"/>
            <a:r>
              <a:rPr lang="en-US" dirty="0"/>
              <a:t>Unnamed Registers:- 1 register.  “</a:t>
            </a:r>
          </a:p>
          <a:p>
            <a:pPr lvl="1" algn="just"/>
            <a:r>
              <a:rPr lang="en-US" dirty="0"/>
              <a:t>Named Registers:- 26 Registers. “a, “b, “c, ….”z.</a:t>
            </a:r>
          </a:p>
          <a:p>
            <a:pPr lvl="1" algn="just"/>
            <a:r>
              <a:rPr lang="en-US" dirty="0"/>
              <a:t>Numbered Registers:-  10 registers. “0, “1, ”2,…..”9.</a:t>
            </a:r>
          </a:p>
          <a:p>
            <a:pPr algn="just"/>
            <a:r>
              <a:rPr lang="en-US" dirty="0"/>
              <a:t>The unnamed register always holds the text from the most recent d(delete/cut), c(change), s(substitute), x(delete/cut) and y(yank) operation.</a:t>
            </a:r>
          </a:p>
          <a:p>
            <a:pPr algn="just"/>
            <a:r>
              <a:rPr lang="en-US" dirty="0"/>
              <a:t>“0 Register: Contains the text from recent yank operation.</a:t>
            </a:r>
          </a:p>
          <a:p>
            <a:pPr algn="just"/>
            <a:r>
              <a:rPr lang="en-US" dirty="0"/>
              <a:t>“1 Register: Contains the text from the recent delete or change operation.</a:t>
            </a:r>
          </a:p>
          <a:p>
            <a:pPr lvl="1" algn="just"/>
            <a:endParaRPr lang="en-US" dirty="0"/>
          </a:p>
        </p:txBody>
      </p:sp>
      <p:sp>
        <p:nvSpPr>
          <p:cNvPr id="4" name="Date Placeholder 3">
            <a:extLst>
              <a:ext uri="{FF2B5EF4-FFF2-40B4-BE49-F238E27FC236}">
                <a16:creationId xmlns:a16="http://schemas.microsoft.com/office/drawing/2014/main" id="{7A9EA65F-73D3-45B3-B0FC-7557761799EB}"/>
              </a:ext>
            </a:extLst>
          </p:cNvPr>
          <p:cNvSpPr>
            <a:spLocks noGrp="1"/>
          </p:cNvSpPr>
          <p:nvPr>
            <p:ph type="dt" sz="half" idx="10"/>
          </p:nvPr>
        </p:nvSpPr>
        <p:spPr/>
        <p:txBody>
          <a:bodyPr/>
          <a:lstStyle/>
          <a:p>
            <a:fld id="{40319058-F7DF-496E-BE00-CDBA01FF8203}" type="datetime1">
              <a:rPr lang="en-US" smtClean="0"/>
              <a:t>5/30/2020</a:t>
            </a:fld>
            <a:endParaRPr lang="en-US" dirty="0"/>
          </a:p>
        </p:txBody>
      </p:sp>
    </p:spTree>
    <p:extLst>
      <p:ext uri="{BB962C8B-B14F-4D97-AF65-F5344CB8AC3E}">
        <p14:creationId xmlns:p14="http://schemas.microsoft.com/office/powerpoint/2010/main" val="3200189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1443-242A-43B3-9516-397D91386872}"/>
              </a:ext>
            </a:extLst>
          </p:cNvPr>
          <p:cNvSpPr>
            <a:spLocks noGrp="1"/>
          </p:cNvSpPr>
          <p:nvPr>
            <p:ph type="title"/>
          </p:nvPr>
        </p:nvSpPr>
        <p:spPr/>
        <p:txBody>
          <a:bodyPr/>
          <a:lstStyle/>
          <a:p>
            <a:r>
              <a:rPr lang="en-US" dirty="0"/>
              <a:t>registers</a:t>
            </a:r>
          </a:p>
        </p:txBody>
      </p:sp>
      <p:sp>
        <p:nvSpPr>
          <p:cNvPr id="3" name="Content Placeholder 2">
            <a:extLst>
              <a:ext uri="{FF2B5EF4-FFF2-40B4-BE49-F238E27FC236}">
                <a16:creationId xmlns:a16="http://schemas.microsoft.com/office/drawing/2014/main" id="{13FC20A2-5A87-423F-8F01-A87B46397F10}"/>
              </a:ext>
            </a:extLst>
          </p:cNvPr>
          <p:cNvSpPr>
            <a:spLocks noGrp="1"/>
          </p:cNvSpPr>
          <p:nvPr>
            <p:ph idx="1"/>
          </p:nvPr>
        </p:nvSpPr>
        <p:spPr>
          <a:xfrm>
            <a:off x="1451579" y="2015732"/>
            <a:ext cx="9603275" cy="3781386"/>
          </a:xfrm>
        </p:spPr>
        <p:txBody>
          <a:bodyPr>
            <a:normAutofit/>
          </a:bodyPr>
          <a:lstStyle/>
          <a:p>
            <a:pPr algn="just"/>
            <a:r>
              <a:rPr lang="en-US" dirty="0"/>
              <a:t>‘:”0p’: Will Paste the recently yanked text.</a:t>
            </a:r>
          </a:p>
          <a:p>
            <a:pPr algn="just"/>
            <a:r>
              <a:rPr lang="en-US" dirty="0"/>
              <a:t>‘:”1p’: Will paste the recently deleted text.</a:t>
            </a:r>
          </a:p>
          <a:p>
            <a:pPr algn="just"/>
            <a:r>
              <a:rPr lang="en-US" dirty="0"/>
              <a:t>With each deletion or change vim shifts contents of  “1 into “2; “2 into “3 and so on.</a:t>
            </a:r>
          </a:p>
          <a:p>
            <a:pPr algn="just"/>
            <a:r>
              <a:rPr lang="en-US" dirty="0"/>
              <a:t>In case of named registers we can append the content into the registers using the uppercase of the registers.</a:t>
            </a:r>
          </a:p>
          <a:p>
            <a:pPr algn="just"/>
            <a:r>
              <a:rPr lang="en-US" dirty="0"/>
              <a:t>“h2p/2”hp: Pastes the content in “h twice.</a:t>
            </a:r>
          </a:p>
          <a:p>
            <a:pPr algn="just"/>
            <a:r>
              <a:rPr lang="en-US" dirty="0"/>
              <a:t>Blackhole register(“_) is used to delete the content without affecting the normal registers. </a:t>
            </a:r>
          </a:p>
        </p:txBody>
      </p:sp>
      <p:sp>
        <p:nvSpPr>
          <p:cNvPr id="4" name="Date Placeholder 3">
            <a:extLst>
              <a:ext uri="{FF2B5EF4-FFF2-40B4-BE49-F238E27FC236}">
                <a16:creationId xmlns:a16="http://schemas.microsoft.com/office/drawing/2014/main" id="{AA5A284C-3FD6-4487-B94A-346A224B2111}"/>
              </a:ext>
            </a:extLst>
          </p:cNvPr>
          <p:cNvSpPr>
            <a:spLocks noGrp="1"/>
          </p:cNvSpPr>
          <p:nvPr>
            <p:ph type="dt" sz="half" idx="10"/>
          </p:nvPr>
        </p:nvSpPr>
        <p:spPr/>
        <p:txBody>
          <a:bodyPr/>
          <a:lstStyle/>
          <a:p>
            <a:fld id="{405E6805-FDB2-4B0F-B4D7-FC5903344039}" type="datetime1">
              <a:rPr lang="en-US" smtClean="0"/>
              <a:t>5/30/2020</a:t>
            </a:fld>
            <a:endParaRPr lang="en-US" dirty="0"/>
          </a:p>
        </p:txBody>
      </p:sp>
    </p:spTree>
    <p:extLst>
      <p:ext uri="{BB962C8B-B14F-4D97-AF65-F5344CB8AC3E}">
        <p14:creationId xmlns:p14="http://schemas.microsoft.com/office/powerpoint/2010/main" val="280575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645B7-EA44-4DDB-9017-CB95EEC9AE30}"/>
              </a:ext>
            </a:extLst>
          </p:cNvPr>
          <p:cNvSpPr>
            <a:spLocks noGrp="1"/>
          </p:cNvSpPr>
          <p:nvPr>
            <p:ph type="title"/>
          </p:nvPr>
        </p:nvSpPr>
        <p:spPr/>
        <p:txBody>
          <a:bodyPr/>
          <a:lstStyle/>
          <a:p>
            <a:r>
              <a:rPr lang="en-US" dirty="0"/>
              <a:t>Insert, Replace, Change and Join</a:t>
            </a:r>
          </a:p>
        </p:txBody>
      </p:sp>
      <p:sp>
        <p:nvSpPr>
          <p:cNvPr id="3" name="Content Placeholder 2">
            <a:extLst>
              <a:ext uri="{FF2B5EF4-FFF2-40B4-BE49-F238E27FC236}">
                <a16:creationId xmlns:a16="http://schemas.microsoft.com/office/drawing/2014/main" id="{F721EADA-4AF4-42FB-9FD2-2DE3C8CC9B00}"/>
              </a:ext>
            </a:extLst>
          </p:cNvPr>
          <p:cNvSpPr>
            <a:spLocks noGrp="1"/>
          </p:cNvSpPr>
          <p:nvPr>
            <p:ph idx="1"/>
          </p:nvPr>
        </p:nvSpPr>
        <p:spPr>
          <a:xfrm>
            <a:off x="1451579" y="2015731"/>
            <a:ext cx="9603275" cy="4722419"/>
          </a:xfrm>
        </p:spPr>
        <p:txBody>
          <a:bodyPr/>
          <a:lstStyle/>
          <a:p>
            <a:pPr marL="457200" indent="-457200" algn="just">
              <a:buFont typeface="+mj-lt"/>
              <a:buAutoNum type="arabicPeriod"/>
            </a:pPr>
            <a:r>
              <a:rPr lang="en-US" dirty="0"/>
              <a:t>INSERT</a:t>
            </a:r>
          </a:p>
          <a:p>
            <a:pPr lvl="1" algn="just"/>
            <a:r>
              <a:rPr lang="en-US" dirty="0"/>
              <a:t>i: Insert before the cursor</a:t>
            </a:r>
          </a:p>
          <a:p>
            <a:pPr lvl="1" algn="just"/>
            <a:r>
              <a:rPr lang="en-US" dirty="0"/>
              <a:t>I/^i: Jumps to first non-blank character in the line and places the user in insert mode.</a:t>
            </a:r>
          </a:p>
          <a:p>
            <a:pPr lvl="1" algn="just"/>
            <a:r>
              <a:rPr lang="en-US" dirty="0"/>
              <a:t>a: appends text after the cursor.</a:t>
            </a:r>
          </a:p>
          <a:p>
            <a:pPr lvl="1" algn="just"/>
            <a:r>
              <a:rPr lang="en-US" dirty="0"/>
              <a:t>A: Appends text at the end-of-line.</a:t>
            </a:r>
          </a:p>
          <a:p>
            <a:pPr lvl="1" algn="just"/>
            <a:r>
              <a:rPr lang="en-US" dirty="0"/>
              <a:t>o: Begins a new line below the cursor and places the user in insert mode.</a:t>
            </a:r>
          </a:p>
          <a:p>
            <a:pPr lvl="1" algn="just"/>
            <a:r>
              <a:rPr lang="en-US" dirty="0"/>
              <a:t>O: Begins a new line above the cursor and places the user in insert mode.</a:t>
            </a:r>
          </a:p>
          <a:p>
            <a:pPr lvl="1" algn="just"/>
            <a:r>
              <a:rPr lang="en-US" dirty="0"/>
              <a:t>80i*: Will place the user in insert mode and print * 80 times.</a:t>
            </a:r>
          </a:p>
          <a:p>
            <a:pPr lvl="1" algn="just"/>
            <a:r>
              <a:rPr lang="en-US" dirty="0"/>
              <a:t>5o#: Will create 5 lines that begin with # below the cursor.</a:t>
            </a:r>
          </a:p>
          <a:p>
            <a:pPr lvl="1" algn="just"/>
            <a:endParaRPr lang="en-US" dirty="0"/>
          </a:p>
          <a:p>
            <a:pPr lvl="1" algn="just"/>
            <a:r>
              <a:rPr lang="en-US" dirty="0"/>
              <a:t>4O10.11.12: Will create 4 lines that begin with 10.11.12 above the cursor.</a:t>
            </a:r>
          </a:p>
        </p:txBody>
      </p:sp>
      <p:cxnSp>
        <p:nvCxnSpPr>
          <p:cNvPr id="5" name="Straight Connector 4">
            <a:extLst>
              <a:ext uri="{FF2B5EF4-FFF2-40B4-BE49-F238E27FC236}">
                <a16:creationId xmlns:a16="http://schemas.microsoft.com/office/drawing/2014/main" id="{043356C3-9D90-4D7F-8C04-C2492962103E}"/>
              </a:ext>
            </a:extLst>
          </p:cNvPr>
          <p:cNvCxnSpPr/>
          <p:nvPr/>
        </p:nvCxnSpPr>
        <p:spPr>
          <a:xfrm>
            <a:off x="2423604" y="5521911"/>
            <a:ext cx="0" cy="337351"/>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A42E8DD9-A1A0-4412-95DD-1627A6DCA118}"/>
              </a:ext>
            </a:extLst>
          </p:cNvPr>
          <p:cNvCxnSpPr/>
          <p:nvPr/>
        </p:nvCxnSpPr>
        <p:spPr>
          <a:xfrm>
            <a:off x="2432482" y="5868140"/>
            <a:ext cx="48827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91664BCD-E86E-4746-BD55-6FBC360D2019}"/>
              </a:ext>
            </a:extLst>
          </p:cNvPr>
          <p:cNvSpPr txBox="1"/>
          <p:nvPr/>
        </p:nvSpPr>
        <p:spPr>
          <a:xfrm>
            <a:off x="2920753" y="5690586"/>
            <a:ext cx="2858610" cy="369332"/>
          </a:xfrm>
          <a:prstGeom prst="rect">
            <a:avLst/>
          </a:prstGeom>
          <a:noFill/>
        </p:spPr>
        <p:txBody>
          <a:bodyPr wrap="square" rtlCol="0">
            <a:spAutoFit/>
          </a:bodyPr>
          <a:lstStyle/>
          <a:p>
            <a:r>
              <a:rPr lang="en-US" dirty="0"/>
              <a:t>[count] operation {text}</a:t>
            </a:r>
          </a:p>
        </p:txBody>
      </p:sp>
      <p:sp>
        <p:nvSpPr>
          <p:cNvPr id="4" name="Date Placeholder 3">
            <a:extLst>
              <a:ext uri="{FF2B5EF4-FFF2-40B4-BE49-F238E27FC236}">
                <a16:creationId xmlns:a16="http://schemas.microsoft.com/office/drawing/2014/main" id="{3CDF9546-7E80-4525-BCBE-661288827A0D}"/>
              </a:ext>
            </a:extLst>
          </p:cNvPr>
          <p:cNvSpPr>
            <a:spLocks noGrp="1"/>
          </p:cNvSpPr>
          <p:nvPr>
            <p:ph type="dt" sz="half" idx="10"/>
          </p:nvPr>
        </p:nvSpPr>
        <p:spPr/>
        <p:txBody>
          <a:bodyPr/>
          <a:lstStyle/>
          <a:p>
            <a:fld id="{88348B06-7951-4040-91B1-AB00135537D8}" type="datetime1">
              <a:rPr lang="en-US" smtClean="0"/>
              <a:t>5/30/2020</a:t>
            </a:fld>
            <a:endParaRPr lang="en-US" dirty="0"/>
          </a:p>
        </p:txBody>
      </p:sp>
    </p:spTree>
    <p:extLst>
      <p:ext uri="{BB962C8B-B14F-4D97-AF65-F5344CB8AC3E}">
        <p14:creationId xmlns:p14="http://schemas.microsoft.com/office/powerpoint/2010/main" val="1225972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9EDB-4CD4-4EEA-A70D-303D0883C764}"/>
              </a:ext>
            </a:extLst>
          </p:cNvPr>
          <p:cNvSpPr>
            <a:spLocks noGrp="1"/>
          </p:cNvSpPr>
          <p:nvPr>
            <p:ph type="title"/>
          </p:nvPr>
        </p:nvSpPr>
        <p:spPr/>
        <p:txBody>
          <a:bodyPr/>
          <a:lstStyle/>
          <a:p>
            <a:r>
              <a:rPr lang="en-US" dirty="0"/>
              <a:t>Insert, replace, change and join</a:t>
            </a:r>
          </a:p>
        </p:txBody>
      </p:sp>
      <p:sp>
        <p:nvSpPr>
          <p:cNvPr id="3" name="Content Placeholder 2">
            <a:extLst>
              <a:ext uri="{FF2B5EF4-FFF2-40B4-BE49-F238E27FC236}">
                <a16:creationId xmlns:a16="http://schemas.microsoft.com/office/drawing/2014/main" id="{39ED85D7-B124-4477-9976-50B0FAB56BC7}"/>
              </a:ext>
            </a:extLst>
          </p:cNvPr>
          <p:cNvSpPr>
            <a:spLocks noGrp="1"/>
          </p:cNvSpPr>
          <p:nvPr>
            <p:ph idx="1"/>
          </p:nvPr>
        </p:nvSpPr>
        <p:spPr>
          <a:xfrm>
            <a:off x="1451579" y="2015732"/>
            <a:ext cx="9603275" cy="4598132"/>
          </a:xfrm>
        </p:spPr>
        <p:txBody>
          <a:bodyPr>
            <a:normAutofit/>
          </a:bodyPr>
          <a:lstStyle/>
          <a:p>
            <a:pPr marL="457200" indent="-457200" algn="just">
              <a:buFont typeface="+mj-lt"/>
              <a:buAutoNum type="arabicPeriod"/>
            </a:pPr>
            <a:r>
              <a:rPr lang="en-US" dirty="0"/>
              <a:t>REPLACE</a:t>
            </a:r>
          </a:p>
          <a:p>
            <a:pPr lvl="1" algn="just"/>
            <a:r>
              <a:rPr lang="en-US" dirty="0"/>
              <a:t>R: Replace mode is entered. In this mode, one character in the line is deleted for every character typed.</a:t>
            </a:r>
          </a:p>
          <a:p>
            <a:pPr lvl="1" algn="just"/>
            <a:r>
              <a:rPr lang="en-US" dirty="0"/>
              <a:t>r: Replaces only one character.</a:t>
            </a:r>
          </a:p>
          <a:p>
            <a:pPr marL="457200" indent="-457200" algn="just">
              <a:buFont typeface="+mj-lt"/>
              <a:buAutoNum type="arabicPeriod"/>
            </a:pPr>
            <a:r>
              <a:rPr lang="en-US" dirty="0"/>
              <a:t>CHANGE</a:t>
            </a:r>
          </a:p>
          <a:p>
            <a:pPr lvl="1" algn="just"/>
            <a:r>
              <a:rPr lang="en-US" dirty="0"/>
              <a:t>cw: change word. The word in the cursor position is deleted and user is placed in insert mode.</a:t>
            </a:r>
          </a:p>
          <a:p>
            <a:pPr lvl="1" algn="just"/>
            <a:r>
              <a:rPr lang="en-US" dirty="0"/>
              <a:t>“acw: Changes a word,  however the old word that was replaced is placed in the register a.</a:t>
            </a:r>
          </a:p>
          <a:p>
            <a:pPr lvl="1" algn="just"/>
            <a:r>
              <a:rPr lang="en-US" dirty="0"/>
              <a:t>c$/C: Changes the text from the current cursor position to the end-of-line.</a:t>
            </a:r>
          </a:p>
          <a:p>
            <a:pPr lvl="1" algn="just"/>
            <a:r>
              <a:rPr lang="en-US" dirty="0"/>
              <a:t>cc: Changes the entire line of text.</a:t>
            </a:r>
          </a:p>
          <a:p>
            <a:pPr lvl="1" algn="just"/>
            <a:r>
              <a:rPr lang="en-US" dirty="0"/>
              <a:t>~: Changes the case of the character under the cursor.</a:t>
            </a:r>
          </a:p>
          <a:p>
            <a:pPr lvl="1" algn="just"/>
            <a:r>
              <a:rPr lang="en-US" dirty="0"/>
              <a:t>g~w: Swaps the case of the entire word from the cursor position.</a:t>
            </a:r>
          </a:p>
          <a:p>
            <a:pPr lvl="1" algn="just"/>
            <a:endParaRPr lang="en-US" dirty="0"/>
          </a:p>
        </p:txBody>
      </p:sp>
      <p:sp>
        <p:nvSpPr>
          <p:cNvPr id="4" name="Date Placeholder 3">
            <a:extLst>
              <a:ext uri="{FF2B5EF4-FFF2-40B4-BE49-F238E27FC236}">
                <a16:creationId xmlns:a16="http://schemas.microsoft.com/office/drawing/2014/main" id="{C0FF36D8-C934-4D48-A460-34D672A1BFF9}"/>
              </a:ext>
            </a:extLst>
          </p:cNvPr>
          <p:cNvSpPr>
            <a:spLocks noGrp="1"/>
          </p:cNvSpPr>
          <p:nvPr>
            <p:ph type="dt" sz="half" idx="10"/>
          </p:nvPr>
        </p:nvSpPr>
        <p:spPr/>
        <p:txBody>
          <a:bodyPr/>
          <a:lstStyle/>
          <a:p>
            <a:fld id="{DF15DA74-4655-4637-A2E1-F9BD5FF781F3}" type="datetime1">
              <a:rPr lang="en-US" smtClean="0"/>
              <a:t>5/30/2020</a:t>
            </a:fld>
            <a:endParaRPr lang="en-US" dirty="0"/>
          </a:p>
        </p:txBody>
      </p:sp>
    </p:spTree>
    <p:extLst>
      <p:ext uri="{BB962C8B-B14F-4D97-AF65-F5344CB8AC3E}">
        <p14:creationId xmlns:p14="http://schemas.microsoft.com/office/powerpoint/2010/main" val="2969596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F3E93-1FC4-4C29-AF07-E5E53F0F0A54}"/>
              </a:ext>
            </a:extLst>
          </p:cNvPr>
          <p:cNvSpPr>
            <a:spLocks noGrp="1"/>
          </p:cNvSpPr>
          <p:nvPr>
            <p:ph type="title"/>
          </p:nvPr>
        </p:nvSpPr>
        <p:spPr/>
        <p:txBody>
          <a:bodyPr/>
          <a:lstStyle/>
          <a:p>
            <a:r>
              <a:rPr lang="en-US" dirty="0"/>
              <a:t>Insert, replace, change and join</a:t>
            </a:r>
          </a:p>
        </p:txBody>
      </p:sp>
      <p:sp>
        <p:nvSpPr>
          <p:cNvPr id="3" name="Content Placeholder 2">
            <a:extLst>
              <a:ext uri="{FF2B5EF4-FFF2-40B4-BE49-F238E27FC236}">
                <a16:creationId xmlns:a16="http://schemas.microsoft.com/office/drawing/2014/main" id="{3B7C4294-C094-4E4B-A270-1646CF3A062B}"/>
              </a:ext>
            </a:extLst>
          </p:cNvPr>
          <p:cNvSpPr>
            <a:spLocks noGrp="1"/>
          </p:cNvSpPr>
          <p:nvPr>
            <p:ph idx="1"/>
          </p:nvPr>
        </p:nvSpPr>
        <p:spPr/>
        <p:txBody>
          <a:bodyPr>
            <a:normAutofit lnSpcReduction="10000"/>
          </a:bodyPr>
          <a:lstStyle/>
          <a:p>
            <a:pPr lvl="1" algn="just"/>
            <a:r>
              <a:rPr lang="en-US" dirty="0"/>
              <a:t>g~~/g~$: Changes the case of the entire line to uppercase or lowercase.</a:t>
            </a:r>
          </a:p>
          <a:p>
            <a:pPr lvl="1" algn="just"/>
            <a:r>
              <a:rPr lang="en-US" dirty="0"/>
              <a:t>gUw: Changes all the letters in the word to uppercase.</a:t>
            </a:r>
          </a:p>
          <a:p>
            <a:pPr lvl="1" algn="just"/>
            <a:r>
              <a:rPr lang="en-US" dirty="0"/>
              <a:t>gUU: Makes the entire line uppercase.</a:t>
            </a:r>
          </a:p>
          <a:p>
            <a:pPr lvl="1" algn="just"/>
            <a:r>
              <a:rPr lang="en-US" dirty="0"/>
              <a:t>guw: Makes the entire word lowercase.</a:t>
            </a:r>
          </a:p>
          <a:p>
            <a:pPr lvl="1" algn="just"/>
            <a:r>
              <a:rPr lang="en-US" dirty="0"/>
              <a:t>guu: Changes all the letters in the entire line to lowercase.</a:t>
            </a:r>
          </a:p>
          <a:p>
            <a:pPr marL="342900" indent="-342900" algn="just">
              <a:buFont typeface="+mj-lt"/>
              <a:buAutoNum type="arabicPeriod"/>
            </a:pPr>
            <a:r>
              <a:rPr lang="en-US" dirty="0"/>
              <a:t>JOIN</a:t>
            </a:r>
          </a:p>
          <a:p>
            <a:pPr lvl="1" algn="just"/>
            <a:r>
              <a:rPr lang="en-US" dirty="0"/>
              <a:t>J: Joins two lines. i.e. A space is appended to the end of the current line and the line below is moved to the end of the current line.</a:t>
            </a:r>
          </a:p>
          <a:p>
            <a:pPr lvl="1" algn="just"/>
            <a:r>
              <a:rPr lang="en-US" dirty="0" err="1"/>
              <a:t>gJ</a:t>
            </a:r>
            <a:r>
              <a:rPr lang="en-US" dirty="0"/>
              <a:t>: Will remove the spaces after the period and perform the joining.</a:t>
            </a:r>
          </a:p>
          <a:p>
            <a:pPr algn="just"/>
            <a:endParaRPr lang="en-US" sz="1800" dirty="0"/>
          </a:p>
        </p:txBody>
      </p:sp>
      <p:sp>
        <p:nvSpPr>
          <p:cNvPr id="4" name="Date Placeholder 3">
            <a:extLst>
              <a:ext uri="{FF2B5EF4-FFF2-40B4-BE49-F238E27FC236}">
                <a16:creationId xmlns:a16="http://schemas.microsoft.com/office/drawing/2014/main" id="{29231A23-47BF-4767-B548-C350652D9759}"/>
              </a:ext>
            </a:extLst>
          </p:cNvPr>
          <p:cNvSpPr>
            <a:spLocks noGrp="1"/>
          </p:cNvSpPr>
          <p:nvPr>
            <p:ph type="dt" sz="half" idx="10"/>
          </p:nvPr>
        </p:nvSpPr>
        <p:spPr/>
        <p:txBody>
          <a:bodyPr/>
          <a:lstStyle/>
          <a:p>
            <a:fld id="{96170C72-1923-4094-AE4C-37917FAACD0B}" type="datetime1">
              <a:rPr lang="en-US" smtClean="0"/>
              <a:t>5/30/2020</a:t>
            </a:fld>
            <a:endParaRPr lang="en-US" dirty="0"/>
          </a:p>
        </p:txBody>
      </p:sp>
    </p:spTree>
    <p:extLst>
      <p:ext uri="{BB962C8B-B14F-4D97-AF65-F5344CB8AC3E}">
        <p14:creationId xmlns:p14="http://schemas.microsoft.com/office/powerpoint/2010/main" val="3093222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9BD68-DD0E-45F6-B876-43CA310195A2}"/>
              </a:ext>
            </a:extLst>
          </p:cNvPr>
          <p:cNvSpPr>
            <a:spLocks noGrp="1"/>
          </p:cNvSpPr>
          <p:nvPr>
            <p:ph type="title"/>
          </p:nvPr>
        </p:nvSpPr>
        <p:spPr/>
        <p:txBody>
          <a:bodyPr/>
          <a:lstStyle/>
          <a:p>
            <a:r>
              <a:rPr lang="en-US" dirty="0"/>
              <a:t>Search, find and replace</a:t>
            </a:r>
          </a:p>
        </p:txBody>
      </p:sp>
      <p:sp>
        <p:nvSpPr>
          <p:cNvPr id="3" name="Content Placeholder 2">
            <a:extLst>
              <a:ext uri="{FF2B5EF4-FFF2-40B4-BE49-F238E27FC236}">
                <a16:creationId xmlns:a16="http://schemas.microsoft.com/office/drawing/2014/main" id="{3B96FB73-705F-41DE-89BC-329D10E1F69D}"/>
              </a:ext>
            </a:extLst>
          </p:cNvPr>
          <p:cNvSpPr>
            <a:spLocks noGrp="1"/>
          </p:cNvSpPr>
          <p:nvPr>
            <p:ph idx="1"/>
          </p:nvPr>
        </p:nvSpPr>
        <p:spPr>
          <a:xfrm>
            <a:off x="1451579" y="2015732"/>
            <a:ext cx="9603275" cy="4305169"/>
          </a:xfrm>
        </p:spPr>
        <p:txBody>
          <a:bodyPr>
            <a:normAutofit lnSpcReduction="10000"/>
          </a:bodyPr>
          <a:lstStyle/>
          <a:p>
            <a:pPr marL="457200" indent="-457200" algn="just">
              <a:buFont typeface="+mj-lt"/>
              <a:buAutoNum type="arabicPeriod"/>
            </a:pPr>
            <a:r>
              <a:rPr lang="en-US" dirty="0"/>
              <a:t>SEARCH</a:t>
            </a:r>
          </a:p>
          <a:p>
            <a:pPr lvl="1" algn="just"/>
            <a:r>
              <a:rPr lang="en-US" dirty="0"/>
              <a:t>f{char}: Find command. Search forwards(right) for the specified character. The character specified is case-sensitive.</a:t>
            </a:r>
          </a:p>
          <a:p>
            <a:pPr lvl="1" algn="just"/>
            <a:r>
              <a:rPr lang="en-US" dirty="0"/>
              <a:t>F{char}: Search backwards(left) for the specified character. The character specified is case-sensitive.</a:t>
            </a:r>
          </a:p>
          <a:p>
            <a:pPr lvl="1" algn="just"/>
            <a:r>
              <a:rPr lang="en-US" dirty="0"/>
              <a:t>t{char}: Till command.  Jumps to before the next occurrence of the specified character.</a:t>
            </a:r>
          </a:p>
          <a:p>
            <a:pPr lvl="1" algn="just"/>
            <a:r>
              <a:rPr lang="en-US" dirty="0"/>
              <a:t>T{char}: Jumps to after the previous occurrence of the specified character.</a:t>
            </a:r>
          </a:p>
          <a:p>
            <a:pPr lvl="1" algn="just"/>
            <a:r>
              <a:rPr lang="en-US" dirty="0"/>
              <a:t>‘;’ : Moves to the next occurrence of the search result(f, F, t, T).</a:t>
            </a:r>
          </a:p>
          <a:p>
            <a:pPr lvl="1" algn="just"/>
            <a:r>
              <a:rPr lang="en-US" dirty="0"/>
              <a:t>‘,’ : Moves to the next occurrence of the search result (f, F, t, T).</a:t>
            </a:r>
          </a:p>
          <a:p>
            <a:pPr lvl="1" algn="just"/>
            <a:r>
              <a:rPr lang="en-US" dirty="0"/>
              <a:t>/{word/phrase looking for}: Searches through the entire document for the required word/phrase. Press n for the next occurrence of the result in the same direction the search was started in and N for next occurrence of the result in the reverse direction.</a:t>
            </a:r>
          </a:p>
          <a:p>
            <a:pPr lvl="1" algn="just"/>
            <a:endParaRPr lang="en-US" dirty="0"/>
          </a:p>
          <a:p>
            <a:pPr lvl="1" algn="just"/>
            <a:endParaRPr lang="en-US" dirty="0"/>
          </a:p>
        </p:txBody>
      </p:sp>
      <p:sp>
        <p:nvSpPr>
          <p:cNvPr id="4" name="Date Placeholder 3">
            <a:extLst>
              <a:ext uri="{FF2B5EF4-FFF2-40B4-BE49-F238E27FC236}">
                <a16:creationId xmlns:a16="http://schemas.microsoft.com/office/drawing/2014/main" id="{D873B2B7-193E-45B5-B977-7FDD7B159056}"/>
              </a:ext>
            </a:extLst>
          </p:cNvPr>
          <p:cNvSpPr>
            <a:spLocks noGrp="1"/>
          </p:cNvSpPr>
          <p:nvPr>
            <p:ph type="dt" sz="half" idx="10"/>
          </p:nvPr>
        </p:nvSpPr>
        <p:spPr/>
        <p:txBody>
          <a:bodyPr/>
          <a:lstStyle/>
          <a:p>
            <a:fld id="{0814C145-4BFC-433F-8E58-2CB80D9DE9BE}" type="datetime1">
              <a:rPr lang="en-US" smtClean="0"/>
              <a:t>5/30/2020</a:t>
            </a:fld>
            <a:endParaRPr lang="en-US" dirty="0"/>
          </a:p>
        </p:txBody>
      </p:sp>
    </p:spTree>
    <p:extLst>
      <p:ext uri="{BB962C8B-B14F-4D97-AF65-F5344CB8AC3E}">
        <p14:creationId xmlns:p14="http://schemas.microsoft.com/office/powerpoint/2010/main" val="1876280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ACED-0CC6-4B53-9B5A-D0E1CE4F97C7}"/>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2668FF4-3698-48A2-B35F-4BA356267DB4}"/>
              </a:ext>
            </a:extLst>
          </p:cNvPr>
          <p:cNvSpPr>
            <a:spLocks noGrp="1"/>
          </p:cNvSpPr>
          <p:nvPr>
            <p:ph idx="1"/>
          </p:nvPr>
        </p:nvSpPr>
        <p:spPr>
          <a:xfrm>
            <a:off x="1451579" y="2015732"/>
            <a:ext cx="9603275" cy="3914551"/>
          </a:xfrm>
        </p:spPr>
        <p:txBody>
          <a:bodyPr>
            <a:normAutofit/>
          </a:bodyPr>
          <a:lstStyle/>
          <a:p>
            <a:pPr algn="just"/>
            <a:r>
              <a:rPr lang="en-US" dirty="0"/>
              <a:t>What is VIM</a:t>
            </a:r>
          </a:p>
          <a:p>
            <a:pPr algn="just"/>
            <a:r>
              <a:rPr lang="en-US" dirty="0"/>
              <a:t>Why VIM</a:t>
            </a:r>
          </a:p>
          <a:p>
            <a:pPr algn="just"/>
            <a:r>
              <a:rPr lang="en-US" dirty="0"/>
              <a:t>Modes in VIM</a:t>
            </a:r>
          </a:p>
          <a:p>
            <a:pPr algn="just"/>
            <a:r>
              <a:rPr lang="en-US" dirty="0"/>
              <a:t>Navigation Commands</a:t>
            </a:r>
          </a:p>
          <a:p>
            <a:pPr algn="just"/>
            <a:r>
              <a:rPr lang="en-US" dirty="0"/>
              <a:t>Help in VIM</a:t>
            </a:r>
          </a:p>
          <a:p>
            <a:pPr algn="just"/>
            <a:r>
              <a:rPr lang="en-US" dirty="0"/>
              <a:t>Deleting Text</a:t>
            </a:r>
          </a:p>
          <a:p>
            <a:pPr algn="just"/>
            <a:r>
              <a:rPr lang="en-US" dirty="0"/>
              <a:t>Delete, Yank and Paste</a:t>
            </a:r>
          </a:p>
          <a:p>
            <a:pPr algn="just"/>
            <a:r>
              <a:rPr lang="en-US" dirty="0"/>
              <a:t>Registers</a:t>
            </a:r>
          </a:p>
        </p:txBody>
      </p:sp>
      <p:sp>
        <p:nvSpPr>
          <p:cNvPr id="4" name="Date Placeholder 3">
            <a:extLst>
              <a:ext uri="{FF2B5EF4-FFF2-40B4-BE49-F238E27FC236}">
                <a16:creationId xmlns:a16="http://schemas.microsoft.com/office/drawing/2014/main" id="{AFE995E3-0F9D-4FD7-ADF6-276D528B86EE}"/>
              </a:ext>
            </a:extLst>
          </p:cNvPr>
          <p:cNvSpPr>
            <a:spLocks noGrp="1"/>
          </p:cNvSpPr>
          <p:nvPr>
            <p:ph type="dt" sz="half" idx="10"/>
          </p:nvPr>
        </p:nvSpPr>
        <p:spPr/>
        <p:txBody>
          <a:bodyPr/>
          <a:lstStyle/>
          <a:p>
            <a:fld id="{BC245C46-668D-44D5-B0CC-FC7F54D8A864}" type="datetime1">
              <a:rPr lang="en-US" smtClean="0"/>
              <a:t>5/30/2020</a:t>
            </a:fld>
            <a:endParaRPr lang="en-US" dirty="0"/>
          </a:p>
        </p:txBody>
      </p:sp>
    </p:spTree>
    <p:extLst>
      <p:ext uri="{BB962C8B-B14F-4D97-AF65-F5344CB8AC3E}">
        <p14:creationId xmlns:p14="http://schemas.microsoft.com/office/powerpoint/2010/main" val="3473607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03C7-789A-40F5-B5DC-91AE8D7F9E7F}"/>
              </a:ext>
            </a:extLst>
          </p:cNvPr>
          <p:cNvSpPr>
            <a:spLocks noGrp="1"/>
          </p:cNvSpPr>
          <p:nvPr>
            <p:ph type="title"/>
          </p:nvPr>
        </p:nvSpPr>
        <p:spPr/>
        <p:txBody>
          <a:bodyPr/>
          <a:lstStyle/>
          <a:p>
            <a:r>
              <a:rPr lang="en-US" dirty="0"/>
              <a:t>Search, find and replace</a:t>
            </a:r>
          </a:p>
        </p:txBody>
      </p:sp>
      <p:sp>
        <p:nvSpPr>
          <p:cNvPr id="3" name="Content Placeholder 2">
            <a:extLst>
              <a:ext uri="{FF2B5EF4-FFF2-40B4-BE49-F238E27FC236}">
                <a16:creationId xmlns:a16="http://schemas.microsoft.com/office/drawing/2014/main" id="{10DB73D0-B581-4473-B0D8-67750C1777A4}"/>
              </a:ext>
            </a:extLst>
          </p:cNvPr>
          <p:cNvSpPr>
            <a:spLocks noGrp="1"/>
          </p:cNvSpPr>
          <p:nvPr>
            <p:ph idx="1"/>
          </p:nvPr>
        </p:nvSpPr>
        <p:spPr>
          <a:xfrm>
            <a:off x="1451579" y="2015732"/>
            <a:ext cx="9603275" cy="4589254"/>
          </a:xfrm>
        </p:spPr>
        <p:txBody>
          <a:bodyPr/>
          <a:lstStyle/>
          <a:p>
            <a:pPr lvl="1" algn="just"/>
            <a:r>
              <a:rPr lang="en-US" dirty="0"/>
              <a:t>?{pattern}: Searches in the backward direction for the specified pattern.</a:t>
            </a:r>
          </a:p>
          <a:p>
            <a:pPr lvl="1" algn="just"/>
            <a:r>
              <a:rPr lang="en-US" dirty="0"/>
              <a:t>‘*’ : Searches for the next occurrence of the word near or under the cursor.</a:t>
            </a:r>
          </a:p>
          <a:p>
            <a:pPr lvl="1" algn="just"/>
            <a:r>
              <a:rPr lang="en-US" dirty="0"/>
              <a:t>‘#’ : Performs a backward search the next occurrence of the word near or under the cursor.</a:t>
            </a:r>
          </a:p>
          <a:p>
            <a:pPr lvl="1" algn="just"/>
            <a:r>
              <a:rPr lang="en-US" dirty="0"/>
              <a:t>“ay/z: Yanks all the text from the current cursor position up to the next occurrence of the letter “z”.</a:t>
            </a:r>
          </a:p>
          <a:p>
            <a:pPr marL="457200" indent="-457200" algn="just">
              <a:buFont typeface="+mj-lt"/>
              <a:buAutoNum type="arabicPeriod"/>
            </a:pPr>
            <a:r>
              <a:rPr lang="en-US" dirty="0"/>
              <a:t>FIND and REPLACE</a:t>
            </a:r>
          </a:p>
          <a:p>
            <a:pPr lvl="1" algn="just"/>
            <a:r>
              <a:rPr lang="en-US" dirty="0"/>
              <a:t>:s/old/new/: Substitute command. Substitutes “old” with “new”. This command will substitute only the next occurrence of “old” from the current cursor position.</a:t>
            </a:r>
          </a:p>
          <a:p>
            <a:pPr lvl="1" algn="just"/>
            <a:r>
              <a:rPr lang="en-US" dirty="0"/>
              <a:t>:[range]s/old/new/{flags}: [range] is one or more line specifiers separated by a “,” or “;”.  [range] is by default only the current line. The simplest [range] is the line number.</a:t>
            </a:r>
          </a:p>
          <a:p>
            <a:pPr lvl="1" algn="just"/>
            <a:r>
              <a:rPr lang="en-US" dirty="0"/>
              <a:t>:1,5 s/old/new/g: Replaces all occurrences of “old” with “new” on the first 5 lines.</a:t>
            </a:r>
          </a:p>
        </p:txBody>
      </p:sp>
      <p:sp>
        <p:nvSpPr>
          <p:cNvPr id="4" name="Date Placeholder 3">
            <a:extLst>
              <a:ext uri="{FF2B5EF4-FFF2-40B4-BE49-F238E27FC236}">
                <a16:creationId xmlns:a16="http://schemas.microsoft.com/office/drawing/2014/main" id="{C5FB3C03-8A73-4DA6-B7C4-00F181E9D846}"/>
              </a:ext>
            </a:extLst>
          </p:cNvPr>
          <p:cNvSpPr>
            <a:spLocks noGrp="1"/>
          </p:cNvSpPr>
          <p:nvPr>
            <p:ph type="dt" sz="half" idx="10"/>
          </p:nvPr>
        </p:nvSpPr>
        <p:spPr/>
        <p:txBody>
          <a:bodyPr/>
          <a:lstStyle/>
          <a:p>
            <a:fld id="{8D1293D8-0118-46B6-8106-310E6F3698A6}" type="datetime1">
              <a:rPr lang="en-US" smtClean="0"/>
              <a:t>5/30/2020</a:t>
            </a:fld>
            <a:endParaRPr lang="en-US" dirty="0"/>
          </a:p>
        </p:txBody>
      </p:sp>
    </p:spTree>
    <p:extLst>
      <p:ext uri="{BB962C8B-B14F-4D97-AF65-F5344CB8AC3E}">
        <p14:creationId xmlns:p14="http://schemas.microsoft.com/office/powerpoint/2010/main" val="3597667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4A45-A054-45D3-937C-7FD4B1D8089A}"/>
              </a:ext>
            </a:extLst>
          </p:cNvPr>
          <p:cNvSpPr>
            <a:spLocks noGrp="1"/>
          </p:cNvSpPr>
          <p:nvPr>
            <p:ph type="title"/>
          </p:nvPr>
        </p:nvSpPr>
        <p:spPr/>
        <p:txBody>
          <a:bodyPr/>
          <a:lstStyle/>
          <a:p>
            <a:r>
              <a:rPr lang="en-US" dirty="0"/>
              <a:t>Search, find and replace</a:t>
            </a:r>
          </a:p>
        </p:txBody>
      </p:sp>
      <p:sp>
        <p:nvSpPr>
          <p:cNvPr id="3" name="Content Placeholder 2">
            <a:extLst>
              <a:ext uri="{FF2B5EF4-FFF2-40B4-BE49-F238E27FC236}">
                <a16:creationId xmlns:a16="http://schemas.microsoft.com/office/drawing/2014/main" id="{3556CEE6-6967-4182-B588-58A7B9BBA19D}"/>
              </a:ext>
            </a:extLst>
          </p:cNvPr>
          <p:cNvSpPr>
            <a:spLocks noGrp="1"/>
          </p:cNvSpPr>
          <p:nvPr>
            <p:ph idx="1"/>
          </p:nvPr>
        </p:nvSpPr>
        <p:spPr>
          <a:xfrm>
            <a:off x="1451579" y="2015732"/>
            <a:ext cx="10524398" cy="4367313"/>
          </a:xfrm>
        </p:spPr>
        <p:txBody>
          <a:bodyPr>
            <a:normAutofit/>
          </a:bodyPr>
          <a:lstStyle/>
          <a:p>
            <a:pPr lvl="1"/>
            <a:r>
              <a:rPr lang="en-US" sz="2000" dirty="0"/>
              <a:t>:%s/old/new/g: Will substitute all occurrences of  “old” with “new” throughout the file.</a:t>
            </a:r>
          </a:p>
          <a:p>
            <a:pPr lvl="1"/>
            <a:r>
              <a:rPr lang="en-US" sz="2000" dirty="0"/>
              <a:t>The [range] can also be a pattern. The pattern must be specified between two “/”.</a:t>
            </a:r>
          </a:p>
          <a:p>
            <a:pPr lvl="1"/>
            <a:r>
              <a:rPr lang="en-US" sz="2000" dirty="0"/>
              <a:t>:/pattern1/,/pattern 2/s/old/new/g: Will substitute all occurrences of “old” with “new” between the specified pattern.</a:t>
            </a:r>
          </a:p>
          <a:p>
            <a:pPr lvl="1"/>
            <a:endParaRPr lang="en-US" sz="2000" dirty="0"/>
          </a:p>
          <a:p>
            <a:pPr marL="457200" lvl="1" indent="0">
              <a:buNone/>
            </a:pPr>
            <a:r>
              <a:rPr lang="en-US" sz="2000" dirty="0"/>
              <a:t>Tip:  </a:t>
            </a:r>
          </a:p>
          <a:p>
            <a:pPr marL="457200" lvl="1" indent="0">
              <a:buNone/>
            </a:pPr>
            <a:r>
              <a:rPr lang="en-US" sz="2000" dirty="0"/>
              <a:t>	$: Represents last line of the file. 		%: All the lines in the file(same as 1,$)</a:t>
            </a:r>
          </a:p>
          <a:p>
            <a:pPr marL="457200" lvl="1" indent="0">
              <a:buNone/>
            </a:pPr>
            <a:r>
              <a:rPr lang="en-US" sz="2000" dirty="0"/>
              <a:t>	‘.’ : Represents current line of the file	. $:Represents current line to last line.</a:t>
            </a:r>
          </a:p>
        </p:txBody>
      </p:sp>
      <p:sp>
        <p:nvSpPr>
          <p:cNvPr id="4" name="Date Placeholder 3">
            <a:extLst>
              <a:ext uri="{FF2B5EF4-FFF2-40B4-BE49-F238E27FC236}">
                <a16:creationId xmlns:a16="http://schemas.microsoft.com/office/drawing/2014/main" id="{29353070-B646-4C0F-B1C9-B81B0956B1DE}"/>
              </a:ext>
            </a:extLst>
          </p:cNvPr>
          <p:cNvSpPr>
            <a:spLocks noGrp="1"/>
          </p:cNvSpPr>
          <p:nvPr>
            <p:ph type="dt" sz="half" idx="10"/>
          </p:nvPr>
        </p:nvSpPr>
        <p:spPr/>
        <p:txBody>
          <a:bodyPr/>
          <a:lstStyle/>
          <a:p>
            <a:fld id="{A6CEE326-D70A-40EE-B32A-1963B9490C8A}" type="datetime1">
              <a:rPr lang="en-US" smtClean="0"/>
              <a:t>5/30/2020</a:t>
            </a:fld>
            <a:endParaRPr lang="en-US" dirty="0"/>
          </a:p>
        </p:txBody>
      </p:sp>
    </p:spTree>
    <p:extLst>
      <p:ext uri="{BB962C8B-B14F-4D97-AF65-F5344CB8AC3E}">
        <p14:creationId xmlns:p14="http://schemas.microsoft.com/office/powerpoint/2010/main" val="2731089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106A-8411-4924-961C-ADD8AFF9ECDA}"/>
              </a:ext>
            </a:extLst>
          </p:cNvPr>
          <p:cNvSpPr>
            <a:spLocks noGrp="1"/>
          </p:cNvSpPr>
          <p:nvPr>
            <p:ph type="title"/>
          </p:nvPr>
        </p:nvSpPr>
        <p:spPr/>
        <p:txBody>
          <a:bodyPr/>
          <a:lstStyle/>
          <a:p>
            <a:r>
              <a:rPr lang="en-US" dirty="0"/>
              <a:t>Text objects</a:t>
            </a:r>
          </a:p>
        </p:txBody>
      </p:sp>
      <p:sp>
        <p:nvSpPr>
          <p:cNvPr id="3" name="Content Placeholder 2">
            <a:extLst>
              <a:ext uri="{FF2B5EF4-FFF2-40B4-BE49-F238E27FC236}">
                <a16:creationId xmlns:a16="http://schemas.microsoft.com/office/drawing/2014/main" id="{AF18F7F2-85A6-491C-A44A-15DD89A869F8}"/>
              </a:ext>
            </a:extLst>
          </p:cNvPr>
          <p:cNvSpPr>
            <a:spLocks noGrp="1"/>
          </p:cNvSpPr>
          <p:nvPr>
            <p:ph idx="1"/>
          </p:nvPr>
        </p:nvSpPr>
        <p:spPr>
          <a:xfrm>
            <a:off x="1451579" y="2015732"/>
            <a:ext cx="9929594" cy="4740175"/>
          </a:xfrm>
        </p:spPr>
        <p:txBody>
          <a:bodyPr/>
          <a:lstStyle/>
          <a:p>
            <a:pPr algn="just"/>
            <a:r>
              <a:rPr lang="en-US" dirty="0"/>
              <a:t>Text objects are used after an operations. When a command and text object is combines the command operates on the entire object regardless of the cursor position.</a:t>
            </a:r>
          </a:p>
          <a:p>
            <a:pPr marL="457200" lvl="1" indent="0" algn="ctr">
              <a:buNone/>
            </a:pPr>
            <a:r>
              <a:rPr lang="en-US" sz="2000" dirty="0"/>
              <a:t>{operator} a {object}</a:t>
            </a:r>
          </a:p>
          <a:p>
            <a:pPr marL="457200" lvl="1" indent="0" algn="ctr">
              <a:buNone/>
            </a:pPr>
            <a:r>
              <a:rPr lang="en-US" sz="2000" dirty="0"/>
              <a:t>{operator} i {object}</a:t>
            </a:r>
          </a:p>
          <a:p>
            <a:pPr algn="just"/>
            <a:r>
              <a:rPr lang="en-US" dirty="0"/>
              <a:t>daw: Delete a word. Deletes the word along with the spaces after it.</a:t>
            </a:r>
          </a:p>
          <a:p>
            <a:pPr algn="just"/>
            <a:r>
              <a:rPr lang="en-US" dirty="0"/>
              <a:t>diw: Delete inner word. Deletes the word only.(does not affect the spaces after or before it)</a:t>
            </a:r>
          </a:p>
          <a:p>
            <a:pPr algn="just"/>
            <a:r>
              <a:rPr lang="en-US" dirty="0"/>
              <a:t>as: Text object for entire sentence.</a:t>
            </a:r>
          </a:p>
          <a:p>
            <a:pPr algn="just"/>
            <a:r>
              <a:rPr lang="en-US" dirty="0"/>
              <a:t>is: Text object for inner sentence.</a:t>
            </a:r>
          </a:p>
          <a:p>
            <a:pPr algn="just"/>
            <a:r>
              <a:rPr lang="en-US" dirty="0"/>
              <a:t>ap: Text object for entire paragraph.</a:t>
            </a:r>
          </a:p>
          <a:p>
            <a:pPr algn="just"/>
            <a:r>
              <a:rPr lang="en-US" dirty="0"/>
              <a:t>ip: Text object for inner paragraph.</a:t>
            </a:r>
          </a:p>
          <a:p>
            <a:pPr algn="just"/>
            <a:endParaRPr lang="en-US" dirty="0"/>
          </a:p>
        </p:txBody>
      </p:sp>
      <p:sp>
        <p:nvSpPr>
          <p:cNvPr id="4" name="Date Placeholder 3">
            <a:extLst>
              <a:ext uri="{FF2B5EF4-FFF2-40B4-BE49-F238E27FC236}">
                <a16:creationId xmlns:a16="http://schemas.microsoft.com/office/drawing/2014/main" id="{42583B6F-C4FB-494C-B0B7-1E694F0B94F6}"/>
              </a:ext>
            </a:extLst>
          </p:cNvPr>
          <p:cNvSpPr>
            <a:spLocks noGrp="1"/>
          </p:cNvSpPr>
          <p:nvPr>
            <p:ph type="dt" sz="half" idx="10"/>
          </p:nvPr>
        </p:nvSpPr>
        <p:spPr/>
        <p:txBody>
          <a:bodyPr/>
          <a:lstStyle/>
          <a:p>
            <a:fld id="{9F4356C7-D0BD-40DE-9ED4-D2F296B8181B}" type="datetime1">
              <a:rPr lang="en-US" smtClean="0"/>
              <a:t>5/30/2020</a:t>
            </a:fld>
            <a:endParaRPr lang="en-US" dirty="0"/>
          </a:p>
        </p:txBody>
      </p:sp>
    </p:spTree>
    <p:extLst>
      <p:ext uri="{BB962C8B-B14F-4D97-AF65-F5344CB8AC3E}">
        <p14:creationId xmlns:p14="http://schemas.microsoft.com/office/powerpoint/2010/main" val="799090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3A3F-CE47-4936-8DBF-291EDA746CE9}"/>
              </a:ext>
            </a:extLst>
          </p:cNvPr>
          <p:cNvSpPr>
            <a:spLocks noGrp="1"/>
          </p:cNvSpPr>
          <p:nvPr>
            <p:ph type="title"/>
          </p:nvPr>
        </p:nvSpPr>
        <p:spPr/>
        <p:txBody>
          <a:bodyPr/>
          <a:lstStyle/>
          <a:p>
            <a:r>
              <a:rPr lang="en-US" dirty="0"/>
              <a:t>Text objects</a:t>
            </a:r>
          </a:p>
        </p:txBody>
      </p:sp>
      <p:sp>
        <p:nvSpPr>
          <p:cNvPr id="3" name="Content Placeholder 2">
            <a:extLst>
              <a:ext uri="{FF2B5EF4-FFF2-40B4-BE49-F238E27FC236}">
                <a16:creationId xmlns:a16="http://schemas.microsoft.com/office/drawing/2014/main" id="{9DB0B97A-4E0C-4F04-976E-B043D0CE5588}"/>
              </a:ext>
            </a:extLst>
          </p:cNvPr>
          <p:cNvSpPr>
            <a:spLocks noGrp="1"/>
          </p:cNvSpPr>
          <p:nvPr>
            <p:ph idx="1"/>
          </p:nvPr>
        </p:nvSpPr>
        <p:spPr>
          <a:xfrm>
            <a:off x="1451579" y="2015732"/>
            <a:ext cx="9603275" cy="4535988"/>
          </a:xfrm>
        </p:spPr>
        <p:txBody>
          <a:bodyPr>
            <a:normAutofit/>
          </a:bodyPr>
          <a:lstStyle/>
          <a:p>
            <a:pPr algn="just"/>
            <a:r>
              <a:rPr lang="en-US" dirty="0"/>
              <a:t>ci] (or ci[): Replaces the text within the brackets.</a:t>
            </a:r>
          </a:p>
          <a:p>
            <a:pPr algn="just"/>
            <a:r>
              <a:rPr lang="en-US" dirty="0"/>
              <a:t>da] (or da[): Deletes everything within the brackets including the brackets themselves.</a:t>
            </a:r>
          </a:p>
          <a:p>
            <a:pPr algn="just"/>
            <a:r>
              <a:rPr lang="en-US" dirty="0"/>
              <a:t>a( [or a)] and i( [or i)]: Text object for (). The text objects within () are classified as a block so </a:t>
            </a:r>
          </a:p>
          <a:p>
            <a:pPr marL="0" indent="0" algn="just">
              <a:buNone/>
            </a:pPr>
            <a:r>
              <a:rPr lang="en-US" dirty="0"/>
              <a:t>	a( [or a)] = ab		and		i( [or i)] = ib</a:t>
            </a:r>
          </a:p>
          <a:p>
            <a:pPr algn="just"/>
            <a:r>
              <a:rPr lang="en-US" dirty="0"/>
              <a:t>a&gt; (or a&lt;) and i&lt; (or i&gt;): Text objects for &lt;&gt;</a:t>
            </a:r>
          </a:p>
          <a:p>
            <a:pPr algn="just"/>
            <a:r>
              <a:rPr lang="en-US" dirty="0"/>
              <a:t>a} (or a{) and i{ (or i}): Text objects for {}. The data between {} is also referred to as a block so</a:t>
            </a:r>
          </a:p>
          <a:p>
            <a:pPr marL="0" indent="0" algn="just">
              <a:buNone/>
            </a:pPr>
            <a:r>
              <a:rPr lang="en-US" dirty="0"/>
              <a:t>	a{ (or a}) = aB 		and		i{ (or i}) = iB</a:t>
            </a:r>
          </a:p>
        </p:txBody>
      </p:sp>
      <p:sp>
        <p:nvSpPr>
          <p:cNvPr id="4" name="Date Placeholder 3">
            <a:extLst>
              <a:ext uri="{FF2B5EF4-FFF2-40B4-BE49-F238E27FC236}">
                <a16:creationId xmlns:a16="http://schemas.microsoft.com/office/drawing/2014/main" id="{AB31C496-49AC-422C-A394-1D6DEFF8AF08}"/>
              </a:ext>
            </a:extLst>
          </p:cNvPr>
          <p:cNvSpPr>
            <a:spLocks noGrp="1"/>
          </p:cNvSpPr>
          <p:nvPr>
            <p:ph type="dt" sz="half" idx="10"/>
          </p:nvPr>
        </p:nvSpPr>
        <p:spPr/>
        <p:txBody>
          <a:bodyPr/>
          <a:lstStyle/>
          <a:p>
            <a:fld id="{3E71BE3B-BAA8-4FA6-B704-6AEE4D00A9B6}" type="datetime1">
              <a:rPr lang="en-US" smtClean="0"/>
              <a:t>5/30/2020</a:t>
            </a:fld>
            <a:endParaRPr lang="en-US" dirty="0"/>
          </a:p>
        </p:txBody>
      </p:sp>
    </p:spTree>
    <p:extLst>
      <p:ext uri="{BB962C8B-B14F-4D97-AF65-F5344CB8AC3E}">
        <p14:creationId xmlns:p14="http://schemas.microsoft.com/office/powerpoint/2010/main" val="688772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7A78E-1B65-43B7-B7E0-AF90D1CEA71D}"/>
              </a:ext>
            </a:extLst>
          </p:cNvPr>
          <p:cNvSpPr>
            <a:spLocks noGrp="1"/>
          </p:cNvSpPr>
          <p:nvPr>
            <p:ph type="title"/>
          </p:nvPr>
        </p:nvSpPr>
        <p:spPr/>
        <p:txBody>
          <a:bodyPr/>
          <a:lstStyle/>
          <a:p>
            <a:r>
              <a:rPr lang="en-US" dirty="0"/>
              <a:t>Text objects</a:t>
            </a:r>
          </a:p>
        </p:txBody>
      </p:sp>
      <p:sp>
        <p:nvSpPr>
          <p:cNvPr id="3" name="Content Placeholder 2">
            <a:extLst>
              <a:ext uri="{FF2B5EF4-FFF2-40B4-BE49-F238E27FC236}">
                <a16:creationId xmlns:a16="http://schemas.microsoft.com/office/drawing/2014/main" id="{F89C399F-DB21-4645-AE97-BAD768128BC6}"/>
              </a:ext>
            </a:extLst>
          </p:cNvPr>
          <p:cNvSpPr>
            <a:spLocks noGrp="1"/>
          </p:cNvSpPr>
          <p:nvPr>
            <p:ph idx="1"/>
          </p:nvPr>
        </p:nvSpPr>
        <p:spPr/>
        <p:txBody>
          <a:bodyPr/>
          <a:lstStyle/>
          <a:p>
            <a:pPr algn="just"/>
            <a:r>
              <a:rPr lang="en-US" dirty="0"/>
              <a:t>at: Text object for a tag.</a:t>
            </a:r>
          </a:p>
          <a:p>
            <a:pPr algn="just"/>
            <a:r>
              <a:rPr lang="en-US" dirty="0"/>
              <a:t>it: Text object for inner tag.</a:t>
            </a:r>
          </a:p>
          <a:p>
            <a:pPr algn="just"/>
            <a:r>
              <a:rPr lang="en-US" dirty="0"/>
              <a:t>i“ or a” : Text objects for content within “”.</a:t>
            </a:r>
          </a:p>
          <a:p>
            <a:pPr algn="just"/>
            <a:r>
              <a:rPr lang="en-US" dirty="0"/>
              <a:t>a’ or i’ : Text objects for content within ‘’.</a:t>
            </a:r>
          </a:p>
          <a:p>
            <a:pPr algn="just"/>
            <a:r>
              <a:rPr lang="en-US" dirty="0"/>
              <a:t>a` or i` : Text objects for content within ``.</a:t>
            </a:r>
          </a:p>
        </p:txBody>
      </p:sp>
      <p:sp>
        <p:nvSpPr>
          <p:cNvPr id="4" name="Date Placeholder 3">
            <a:extLst>
              <a:ext uri="{FF2B5EF4-FFF2-40B4-BE49-F238E27FC236}">
                <a16:creationId xmlns:a16="http://schemas.microsoft.com/office/drawing/2014/main" id="{3A5414FE-D92C-4112-BA59-C8A6B9AC7B0B}"/>
              </a:ext>
            </a:extLst>
          </p:cNvPr>
          <p:cNvSpPr>
            <a:spLocks noGrp="1"/>
          </p:cNvSpPr>
          <p:nvPr>
            <p:ph type="dt" sz="half" idx="10"/>
          </p:nvPr>
        </p:nvSpPr>
        <p:spPr/>
        <p:txBody>
          <a:bodyPr/>
          <a:lstStyle/>
          <a:p>
            <a:fld id="{B0EAF5E0-9901-4438-BBD7-B47DBC313085}" type="datetime1">
              <a:rPr lang="en-US" smtClean="0"/>
              <a:t>5/30/2020</a:t>
            </a:fld>
            <a:endParaRPr lang="en-US" dirty="0"/>
          </a:p>
        </p:txBody>
      </p:sp>
    </p:spTree>
    <p:extLst>
      <p:ext uri="{BB962C8B-B14F-4D97-AF65-F5344CB8AC3E}">
        <p14:creationId xmlns:p14="http://schemas.microsoft.com/office/powerpoint/2010/main" val="232770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03C7E-969F-4423-9398-DDF4E65DE803}"/>
              </a:ext>
            </a:extLst>
          </p:cNvPr>
          <p:cNvSpPr>
            <a:spLocks noGrp="1"/>
          </p:cNvSpPr>
          <p:nvPr>
            <p:ph type="title"/>
          </p:nvPr>
        </p:nvSpPr>
        <p:spPr/>
        <p:txBody>
          <a:bodyPr/>
          <a:lstStyle/>
          <a:p>
            <a:r>
              <a:rPr lang="en-US" dirty="0"/>
              <a:t>macros</a:t>
            </a:r>
          </a:p>
        </p:txBody>
      </p:sp>
      <p:sp>
        <p:nvSpPr>
          <p:cNvPr id="3" name="Content Placeholder 2">
            <a:extLst>
              <a:ext uri="{FF2B5EF4-FFF2-40B4-BE49-F238E27FC236}">
                <a16:creationId xmlns:a16="http://schemas.microsoft.com/office/drawing/2014/main" id="{B07483FE-A252-40AC-B2B8-2B4CE5AFF902}"/>
              </a:ext>
            </a:extLst>
          </p:cNvPr>
          <p:cNvSpPr>
            <a:spLocks noGrp="1"/>
          </p:cNvSpPr>
          <p:nvPr>
            <p:ph idx="1"/>
          </p:nvPr>
        </p:nvSpPr>
        <p:spPr>
          <a:xfrm>
            <a:off x="1451579" y="2015732"/>
            <a:ext cx="9603275" cy="4607010"/>
          </a:xfrm>
        </p:spPr>
        <p:txBody>
          <a:bodyPr>
            <a:normAutofit lnSpcReduction="10000"/>
          </a:bodyPr>
          <a:lstStyle/>
          <a:p>
            <a:pPr algn="just"/>
            <a:r>
              <a:rPr lang="en-US" dirty="0"/>
              <a:t>Macros in vim are complex repeats because they go beyond one command and can involve many steps. </a:t>
            </a:r>
          </a:p>
          <a:p>
            <a:pPr algn="just"/>
            <a:r>
              <a:rPr lang="en-US" dirty="0"/>
              <a:t>Vim macros are recorded sequence of keystrokes and these keystrokes are saved in the registers.  An existing macro cannot be used to record a new macro.</a:t>
            </a:r>
          </a:p>
          <a:p>
            <a:pPr algn="just"/>
            <a:r>
              <a:rPr lang="en-US" dirty="0"/>
              <a:t>To record a macro: </a:t>
            </a:r>
          </a:p>
          <a:p>
            <a:pPr marL="0" indent="0" algn="just">
              <a:buNone/>
            </a:pPr>
            <a:r>
              <a:rPr lang="en-US" dirty="0"/>
              <a:t>	qa: where “a” is the name of the register.</a:t>
            </a:r>
          </a:p>
          <a:p>
            <a:pPr algn="just"/>
            <a:r>
              <a:rPr lang="en-US" dirty="0"/>
              <a:t>To stop:</a:t>
            </a:r>
          </a:p>
          <a:p>
            <a:pPr marL="0" indent="0" algn="just">
              <a:buNone/>
            </a:pPr>
            <a:r>
              <a:rPr lang="en-US" dirty="0"/>
              <a:t>	q</a:t>
            </a:r>
          </a:p>
          <a:p>
            <a:pPr algn="just"/>
            <a:r>
              <a:rPr lang="en-US" dirty="0"/>
              <a:t>To playback a recorded register:</a:t>
            </a:r>
          </a:p>
          <a:p>
            <a:pPr marL="0" indent="0" algn="just">
              <a:buNone/>
            </a:pPr>
            <a:r>
              <a:rPr lang="en-US" dirty="0"/>
              <a:t>	@</a:t>
            </a:r>
            <a:r>
              <a:rPr lang="en-US" dirty="0" err="1"/>
              <a:t>reg_name</a:t>
            </a:r>
            <a:endParaRPr lang="en-US" dirty="0"/>
          </a:p>
        </p:txBody>
      </p:sp>
      <p:sp>
        <p:nvSpPr>
          <p:cNvPr id="4" name="Date Placeholder 3">
            <a:extLst>
              <a:ext uri="{FF2B5EF4-FFF2-40B4-BE49-F238E27FC236}">
                <a16:creationId xmlns:a16="http://schemas.microsoft.com/office/drawing/2014/main" id="{D9751A70-807F-43F9-8EF6-DFE6F2B6AF1E}"/>
              </a:ext>
            </a:extLst>
          </p:cNvPr>
          <p:cNvSpPr>
            <a:spLocks noGrp="1"/>
          </p:cNvSpPr>
          <p:nvPr>
            <p:ph type="dt" sz="half" idx="10"/>
          </p:nvPr>
        </p:nvSpPr>
        <p:spPr/>
        <p:txBody>
          <a:bodyPr/>
          <a:lstStyle/>
          <a:p>
            <a:fld id="{1DBAF5B3-7559-438C-B21A-E12F78044CD1}" type="datetime1">
              <a:rPr lang="en-US" smtClean="0"/>
              <a:t>5/30/2020</a:t>
            </a:fld>
            <a:endParaRPr lang="en-US" dirty="0"/>
          </a:p>
        </p:txBody>
      </p:sp>
    </p:spTree>
    <p:extLst>
      <p:ext uri="{BB962C8B-B14F-4D97-AF65-F5344CB8AC3E}">
        <p14:creationId xmlns:p14="http://schemas.microsoft.com/office/powerpoint/2010/main" val="85212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FA726-FD63-4732-BC96-D953A0699726}"/>
              </a:ext>
            </a:extLst>
          </p:cNvPr>
          <p:cNvSpPr>
            <a:spLocks noGrp="1"/>
          </p:cNvSpPr>
          <p:nvPr>
            <p:ph type="title"/>
          </p:nvPr>
        </p:nvSpPr>
        <p:spPr/>
        <p:txBody>
          <a:bodyPr/>
          <a:lstStyle/>
          <a:p>
            <a:r>
              <a:rPr lang="en-US" dirty="0"/>
              <a:t>Macros</a:t>
            </a:r>
          </a:p>
        </p:txBody>
      </p:sp>
      <p:sp>
        <p:nvSpPr>
          <p:cNvPr id="3" name="Content Placeholder 2">
            <a:extLst>
              <a:ext uri="{FF2B5EF4-FFF2-40B4-BE49-F238E27FC236}">
                <a16:creationId xmlns:a16="http://schemas.microsoft.com/office/drawing/2014/main" id="{E4DAC352-01AF-4AD0-86DF-38400E1B12D1}"/>
              </a:ext>
            </a:extLst>
          </p:cNvPr>
          <p:cNvSpPr>
            <a:spLocks noGrp="1"/>
          </p:cNvSpPr>
          <p:nvPr>
            <p:ph idx="1"/>
          </p:nvPr>
        </p:nvSpPr>
        <p:spPr/>
        <p:txBody>
          <a:bodyPr/>
          <a:lstStyle/>
          <a:p>
            <a:pPr algn="just"/>
            <a:r>
              <a:rPr lang="en-US" dirty="0"/>
              <a:t>@@: Repeats the most recently executed macro.</a:t>
            </a:r>
          </a:p>
          <a:p>
            <a:pPr algn="just"/>
            <a:r>
              <a:rPr lang="en-US" dirty="0"/>
              <a:t>Macro Best Practices</a:t>
            </a:r>
          </a:p>
          <a:p>
            <a:pPr lvl="1" algn="just"/>
            <a:r>
              <a:rPr lang="en-US" dirty="0"/>
              <a:t>Normalize the cursor position (0-Beginning of the line).</a:t>
            </a:r>
          </a:p>
          <a:p>
            <a:pPr lvl="1" algn="just"/>
            <a:r>
              <a:rPr lang="en-US" dirty="0"/>
              <a:t>Perform edits and operations.</a:t>
            </a:r>
          </a:p>
          <a:p>
            <a:pPr lvl="1" algn="just"/>
            <a:r>
              <a:rPr lang="en-US" dirty="0"/>
              <a:t>Position the cursor to enable easy replays (j).</a:t>
            </a:r>
          </a:p>
          <a:p>
            <a:pPr algn="just"/>
            <a:r>
              <a:rPr lang="en-US" dirty="0"/>
              <a:t>To repeat the macro on the entire block:</a:t>
            </a:r>
          </a:p>
          <a:p>
            <a:pPr marL="0" indent="0" algn="just">
              <a:buNone/>
            </a:pPr>
            <a:r>
              <a:rPr lang="en-US" dirty="0"/>
              <a:t>	5@b: Will execute the macro in “b 5 times.</a:t>
            </a:r>
          </a:p>
        </p:txBody>
      </p:sp>
      <p:sp>
        <p:nvSpPr>
          <p:cNvPr id="4" name="Date Placeholder 3">
            <a:extLst>
              <a:ext uri="{FF2B5EF4-FFF2-40B4-BE49-F238E27FC236}">
                <a16:creationId xmlns:a16="http://schemas.microsoft.com/office/drawing/2014/main" id="{BF293F83-14C8-4D3C-85FA-C77175638075}"/>
              </a:ext>
            </a:extLst>
          </p:cNvPr>
          <p:cNvSpPr>
            <a:spLocks noGrp="1"/>
          </p:cNvSpPr>
          <p:nvPr>
            <p:ph type="dt" sz="half" idx="10"/>
          </p:nvPr>
        </p:nvSpPr>
        <p:spPr/>
        <p:txBody>
          <a:bodyPr/>
          <a:lstStyle/>
          <a:p>
            <a:fld id="{2E1BC1B6-5484-434B-8469-E3BF06F6C0B4}" type="datetime1">
              <a:rPr lang="en-US" smtClean="0"/>
              <a:t>5/30/2020</a:t>
            </a:fld>
            <a:endParaRPr lang="en-US" dirty="0"/>
          </a:p>
        </p:txBody>
      </p:sp>
    </p:spTree>
    <p:extLst>
      <p:ext uri="{BB962C8B-B14F-4D97-AF65-F5344CB8AC3E}">
        <p14:creationId xmlns:p14="http://schemas.microsoft.com/office/powerpoint/2010/main" val="91147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B81A3-81A3-430C-A33E-522629E60E86}"/>
              </a:ext>
            </a:extLst>
          </p:cNvPr>
          <p:cNvSpPr>
            <a:spLocks noGrp="1"/>
          </p:cNvSpPr>
          <p:nvPr>
            <p:ph type="title"/>
          </p:nvPr>
        </p:nvSpPr>
        <p:spPr/>
        <p:txBody>
          <a:bodyPr/>
          <a:lstStyle/>
          <a:p>
            <a:r>
              <a:rPr lang="en-US" dirty="0"/>
              <a:t>Macros</a:t>
            </a:r>
          </a:p>
        </p:txBody>
      </p:sp>
      <p:sp>
        <p:nvSpPr>
          <p:cNvPr id="3" name="Content Placeholder 2">
            <a:extLst>
              <a:ext uri="{FF2B5EF4-FFF2-40B4-BE49-F238E27FC236}">
                <a16:creationId xmlns:a16="http://schemas.microsoft.com/office/drawing/2014/main" id="{F945F99E-562B-4ED0-B71F-FD9D12621CB0}"/>
              </a:ext>
            </a:extLst>
          </p:cNvPr>
          <p:cNvSpPr>
            <a:spLocks noGrp="1"/>
          </p:cNvSpPr>
          <p:nvPr>
            <p:ph idx="1"/>
          </p:nvPr>
        </p:nvSpPr>
        <p:spPr>
          <a:xfrm>
            <a:off x="1451579" y="2015732"/>
            <a:ext cx="9603275" cy="4678031"/>
          </a:xfrm>
        </p:spPr>
        <p:txBody>
          <a:bodyPr/>
          <a:lstStyle/>
          <a:p>
            <a:pPr algn="just"/>
            <a:r>
              <a:rPr lang="en-US" dirty="0"/>
              <a:t>Creating a macro:</a:t>
            </a:r>
          </a:p>
          <a:p>
            <a:pPr marL="0" indent="0" algn="just">
              <a:buNone/>
            </a:pPr>
            <a:r>
              <a:rPr lang="en-US" dirty="0"/>
              <a:t>	Ex: qc</a:t>
            </a:r>
          </a:p>
          <a:p>
            <a:pPr marL="0" indent="0" algn="just">
              <a:buNone/>
            </a:pPr>
            <a:r>
              <a:rPr lang="en-US" dirty="0"/>
              <a:t>	      0 2dW fL . j</a:t>
            </a:r>
          </a:p>
          <a:p>
            <a:pPr marL="0" indent="0" algn="just">
              <a:buNone/>
            </a:pPr>
            <a:r>
              <a:rPr lang="en-US" dirty="0"/>
              <a:t>	       q</a:t>
            </a:r>
          </a:p>
          <a:p>
            <a:pPr marL="0" indent="0" algn="just">
              <a:buNone/>
            </a:pPr>
            <a:r>
              <a:rPr lang="en-US" dirty="0"/>
              <a:t>This macro will first position the cursor to the beginning of the line; delete two words ignoring any punctuations; find an occurrence of an ”L” on the same line; repeat the deletion operation and finally jump to the next line.</a:t>
            </a:r>
          </a:p>
          <a:p>
            <a:pPr algn="just"/>
            <a:r>
              <a:rPr lang="en-US" dirty="0"/>
              <a:t>To execute the above macro for a specified range:</a:t>
            </a:r>
          </a:p>
          <a:p>
            <a:pPr marL="0" indent="0" algn="just">
              <a:buNone/>
            </a:pPr>
            <a:r>
              <a:rPr lang="en-US" dirty="0"/>
              <a:t>	27,35 normal @c</a:t>
            </a:r>
          </a:p>
          <a:p>
            <a:pPr marL="0" indent="0" algn="just">
              <a:buNone/>
            </a:pPr>
            <a:r>
              <a:rPr lang="en-US" dirty="0"/>
              <a:t>The above command will execute the macro in “c for the lines 27 to 35.</a:t>
            </a:r>
          </a:p>
        </p:txBody>
      </p:sp>
      <p:sp>
        <p:nvSpPr>
          <p:cNvPr id="4" name="Date Placeholder 3">
            <a:extLst>
              <a:ext uri="{FF2B5EF4-FFF2-40B4-BE49-F238E27FC236}">
                <a16:creationId xmlns:a16="http://schemas.microsoft.com/office/drawing/2014/main" id="{F8E6BBA6-601F-4477-A0CF-C825D1988F7E}"/>
              </a:ext>
            </a:extLst>
          </p:cNvPr>
          <p:cNvSpPr>
            <a:spLocks noGrp="1"/>
          </p:cNvSpPr>
          <p:nvPr>
            <p:ph type="dt" sz="half" idx="10"/>
          </p:nvPr>
        </p:nvSpPr>
        <p:spPr/>
        <p:txBody>
          <a:bodyPr/>
          <a:lstStyle/>
          <a:p>
            <a:fld id="{B7D9BAB3-C087-4A16-86C2-E670D913AC2B}" type="datetime1">
              <a:rPr lang="en-US" smtClean="0"/>
              <a:t>5/30/2020</a:t>
            </a:fld>
            <a:endParaRPr lang="en-US" dirty="0"/>
          </a:p>
        </p:txBody>
      </p:sp>
    </p:spTree>
    <p:extLst>
      <p:ext uri="{BB962C8B-B14F-4D97-AF65-F5344CB8AC3E}">
        <p14:creationId xmlns:p14="http://schemas.microsoft.com/office/powerpoint/2010/main" val="3224623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757EC-90B9-4876-A600-9935DBF0E5EC}"/>
              </a:ext>
            </a:extLst>
          </p:cNvPr>
          <p:cNvSpPr>
            <a:spLocks noGrp="1"/>
          </p:cNvSpPr>
          <p:nvPr>
            <p:ph type="title"/>
          </p:nvPr>
        </p:nvSpPr>
        <p:spPr/>
        <p:txBody>
          <a:bodyPr/>
          <a:lstStyle/>
          <a:p>
            <a:r>
              <a:rPr lang="en-US" dirty="0"/>
              <a:t>Visual mode</a:t>
            </a:r>
          </a:p>
        </p:txBody>
      </p:sp>
      <p:sp>
        <p:nvSpPr>
          <p:cNvPr id="3" name="Content Placeholder 2">
            <a:extLst>
              <a:ext uri="{FF2B5EF4-FFF2-40B4-BE49-F238E27FC236}">
                <a16:creationId xmlns:a16="http://schemas.microsoft.com/office/drawing/2014/main" id="{AD5ADB7A-9817-476D-8FB2-3A4CB53B4D10}"/>
              </a:ext>
            </a:extLst>
          </p:cNvPr>
          <p:cNvSpPr>
            <a:spLocks noGrp="1"/>
          </p:cNvSpPr>
          <p:nvPr>
            <p:ph idx="1"/>
          </p:nvPr>
        </p:nvSpPr>
        <p:spPr>
          <a:xfrm>
            <a:off x="1451579" y="2015732"/>
            <a:ext cx="9603275" cy="4349557"/>
          </a:xfrm>
        </p:spPr>
        <p:txBody>
          <a:bodyPr>
            <a:normAutofit/>
          </a:bodyPr>
          <a:lstStyle/>
          <a:p>
            <a:pPr algn="just"/>
            <a:r>
              <a:rPr lang="en-US" dirty="0"/>
              <a:t>Vim in visual mode allows selection and operation on a vertical block of text that spans multiple lines allowing the user to make edits in the middle of many lines at once.</a:t>
            </a:r>
          </a:p>
          <a:p>
            <a:pPr algn="just"/>
            <a:r>
              <a:rPr lang="en-US" dirty="0"/>
              <a:t>Vim’s visual mode can be a good way to select irregular text or at the very least see what portion of a document the change will affect before actually making the said change.</a:t>
            </a:r>
          </a:p>
          <a:p>
            <a:pPr algn="just"/>
            <a:r>
              <a:rPr lang="en-US" dirty="0"/>
              <a:t>Using visual mode is quicker than moving back and forth between mouse and keyboard and thus more efficient.</a:t>
            </a:r>
          </a:p>
          <a:p>
            <a:pPr algn="just"/>
            <a:r>
              <a:rPr lang="en-US" dirty="0"/>
              <a:t>There are 3 versions of visual mode:</a:t>
            </a:r>
          </a:p>
          <a:p>
            <a:pPr lvl="1" algn="just">
              <a:buFont typeface="Wingdings" panose="05000000000000000000" pitchFamily="2" charset="2"/>
              <a:buChar char="ü"/>
            </a:pPr>
            <a:r>
              <a:rPr lang="en-US" dirty="0"/>
              <a:t>Character-wise Visual mode (v)</a:t>
            </a:r>
          </a:p>
          <a:p>
            <a:pPr lvl="1" algn="just">
              <a:buFont typeface="Wingdings" panose="05000000000000000000" pitchFamily="2" charset="2"/>
              <a:buChar char="ü"/>
            </a:pPr>
            <a:r>
              <a:rPr lang="en-US" dirty="0"/>
              <a:t>Line-wise Visual Mode (V)</a:t>
            </a:r>
          </a:p>
          <a:p>
            <a:pPr lvl="1" algn="just">
              <a:buFont typeface="Wingdings" panose="05000000000000000000" pitchFamily="2" charset="2"/>
              <a:buChar char="ü"/>
            </a:pPr>
            <a:r>
              <a:rPr lang="en-US" dirty="0"/>
              <a:t>Block-wise Visual Mode (CTRL+v)</a:t>
            </a:r>
          </a:p>
        </p:txBody>
      </p:sp>
      <p:sp>
        <p:nvSpPr>
          <p:cNvPr id="4" name="Date Placeholder 3">
            <a:extLst>
              <a:ext uri="{FF2B5EF4-FFF2-40B4-BE49-F238E27FC236}">
                <a16:creationId xmlns:a16="http://schemas.microsoft.com/office/drawing/2014/main" id="{41A52E90-1365-498D-9FAB-A4878B964D34}"/>
              </a:ext>
            </a:extLst>
          </p:cNvPr>
          <p:cNvSpPr>
            <a:spLocks noGrp="1"/>
          </p:cNvSpPr>
          <p:nvPr>
            <p:ph type="dt" sz="half" idx="10"/>
          </p:nvPr>
        </p:nvSpPr>
        <p:spPr/>
        <p:txBody>
          <a:bodyPr/>
          <a:lstStyle/>
          <a:p>
            <a:fld id="{D923CE5D-575C-4F48-960C-13DC8CA3E4BE}" type="datetime1">
              <a:rPr lang="en-US" smtClean="0"/>
              <a:t>5/30/2020</a:t>
            </a:fld>
            <a:endParaRPr lang="en-US" dirty="0"/>
          </a:p>
        </p:txBody>
      </p:sp>
    </p:spTree>
    <p:extLst>
      <p:ext uri="{BB962C8B-B14F-4D97-AF65-F5344CB8AC3E}">
        <p14:creationId xmlns:p14="http://schemas.microsoft.com/office/powerpoint/2010/main" val="1476736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4E13-CCD3-4946-9A29-19EE45A845BB}"/>
              </a:ext>
            </a:extLst>
          </p:cNvPr>
          <p:cNvSpPr>
            <a:spLocks noGrp="1"/>
          </p:cNvSpPr>
          <p:nvPr>
            <p:ph type="title"/>
          </p:nvPr>
        </p:nvSpPr>
        <p:spPr/>
        <p:txBody>
          <a:bodyPr/>
          <a:lstStyle/>
          <a:p>
            <a:r>
              <a:rPr lang="en-US" dirty="0"/>
              <a:t>Visual mode</a:t>
            </a:r>
          </a:p>
        </p:txBody>
      </p:sp>
      <p:sp>
        <p:nvSpPr>
          <p:cNvPr id="3" name="Content Placeholder 2">
            <a:extLst>
              <a:ext uri="{FF2B5EF4-FFF2-40B4-BE49-F238E27FC236}">
                <a16:creationId xmlns:a16="http://schemas.microsoft.com/office/drawing/2014/main" id="{0B6C9E80-C065-4038-A21E-62B29AAF72FC}"/>
              </a:ext>
            </a:extLst>
          </p:cNvPr>
          <p:cNvSpPr>
            <a:spLocks noGrp="1"/>
          </p:cNvSpPr>
          <p:nvPr>
            <p:ph idx="1"/>
          </p:nvPr>
        </p:nvSpPr>
        <p:spPr>
          <a:xfrm>
            <a:off x="1451579" y="2015732"/>
            <a:ext cx="9603275" cy="4589254"/>
          </a:xfrm>
        </p:spPr>
        <p:txBody>
          <a:bodyPr>
            <a:normAutofit/>
          </a:bodyPr>
          <a:lstStyle/>
          <a:p>
            <a:pPr algn="just"/>
            <a:r>
              <a:rPr lang="en-US" dirty="0"/>
              <a:t>Whatever is under the cursor while the user enters the visual mode is highlighted. Additionally when the user performs a motion it gets highlighted too. So, in visual mode the text basically gets selected for the user to perform the operation.</a:t>
            </a:r>
          </a:p>
          <a:p>
            <a:pPr marL="0" indent="0" algn="just">
              <a:buNone/>
            </a:pPr>
            <a:r>
              <a:rPr lang="en-US" dirty="0"/>
              <a:t>Tip: </a:t>
            </a:r>
          </a:p>
          <a:p>
            <a:pPr marL="0" indent="0" algn="just">
              <a:buNone/>
            </a:pPr>
            <a:r>
              <a:rPr lang="en-US" dirty="0"/>
              <a:t>	o: Moves the cursor to the opposite end of the selection.</a:t>
            </a:r>
          </a:p>
          <a:p>
            <a:pPr algn="just"/>
            <a:r>
              <a:rPr lang="en-US" dirty="0"/>
              <a:t>In addition to using motions to control visually highlighted areas the user can also use text objects.</a:t>
            </a:r>
          </a:p>
          <a:p>
            <a:pPr algn="just"/>
            <a:r>
              <a:rPr lang="en-US" dirty="0"/>
              <a:t>To start line-wise visual mode press V. In this case regardless of the cursor position the entire line where the cursor is positioned gets selected. The smallest selection in line-wise visual mode is one entire line.</a:t>
            </a:r>
          </a:p>
        </p:txBody>
      </p:sp>
      <p:sp>
        <p:nvSpPr>
          <p:cNvPr id="4" name="Date Placeholder 3">
            <a:extLst>
              <a:ext uri="{FF2B5EF4-FFF2-40B4-BE49-F238E27FC236}">
                <a16:creationId xmlns:a16="http://schemas.microsoft.com/office/drawing/2014/main" id="{0D673906-A158-4234-8702-07EDBE3EEBAE}"/>
              </a:ext>
            </a:extLst>
          </p:cNvPr>
          <p:cNvSpPr>
            <a:spLocks noGrp="1"/>
          </p:cNvSpPr>
          <p:nvPr>
            <p:ph type="dt" sz="half" idx="10"/>
          </p:nvPr>
        </p:nvSpPr>
        <p:spPr/>
        <p:txBody>
          <a:bodyPr/>
          <a:lstStyle/>
          <a:p>
            <a:fld id="{A535366D-DFA7-4B40-92EB-0D3C85183150}" type="datetime1">
              <a:rPr lang="en-US" smtClean="0"/>
              <a:t>5/30/2020</a:t>
            </a:fld>
            <a:endParaRPr lang="en-US" dirty="0"/>
          </a:p>
        </p:txBody>
      </p:sp>
    </p:spTree>
    <p:extLst>
      <p:ext uri="{BB962C8B-B14F-4D97-AF65-F5344CB8AC3E}">
        <p14:creationId xmlns:p14="http://schemas.microsoft.com/office/powerpoint/2010/main" val="346882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949F7-00D8-45A3-8653-307DB5C5568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ED576B6-1969-4A25-AA93-9E8F1D9BC92C}"/>
              </a:ext>
            </a:extLst>
          </p:cNvPr>
          <p:cNvSpPr>
            <a:spLocks noGrp="1"/>
          </p:cNvSpPr>
          <p:nvPr>
            <p:ph idx="1"/>
          </p:nvPr>
        </p:nvSpPr>
        <p:spPr>
          <a:xfrm>
            <a:off x="1451579" y="2015732"/>
            <a:ext cx="9603275" cy="4127616"/>
          </a:xfrm>
        </p:spPr>
        <p:txBody>
          <a:bodyPr>
            <a:normAutofit/>
          </a:bodyPr>
          <a:lstStyle/>
          <a:p>
            <a:pPr algn="just"/>
            <a:r>
              <a:rPr lang="en-US" dirty="0"/>
              <a:t>Change, Insert, Replace and Join</a:t>
            </a:r>
          </a:p>
          <a:p>
            <a:pPr algn="just"/>
            <a:r>
              <a:rPr lang="en-US" dirty="0"/>
              <a:t>Search, Find and Replace</a:t>
            </a:r>
          </a:p>
          <a:p>
            <a:pPr algn="just"/>
            <a:r>
              <a:rPr lang="en-US" dirty="0"/>
              <a:t>Text objects</a:t>
            </a:r>
          </a:p>
          <a:p>
            <a:pPr algn="just"/>
            <a:r>
              <a:rPr lang="en-US" dirty="0"/>
              <a:t>Macros</a:t>
            </a:r>
          </a:p>
          <a:p>
            <a:pPr algn="just"/>
            <a:r>
              <a:rPr lang="en-US" dirty="0"/>
              <a:t>Visual Mode</a:t>
            </a:r>
          </a:p>
          <a:p>
            <a:pPr algn="just"/>
            <a:r>
              <a:rPr lang="en-US" dirty="0"/>
              <a:t>Vim Settings</a:t>
            </a:r>
          </a:p>
          <a:p>
            <a:pPr algn="just"/>
            <a:r>
              <a:rPr lang="en-US" dirty="0"/>
              <a:t>Vim Buffers and Windows</a:t>
            </a:r>
          </a:p>
          <a:p>
            <a:pPr algn="just"/>
            <a:r>
              <a:rPr lang="en-US" dirty="0"/>
              <a:t>Vim Graphical User Interfaces</a:t>
            </a:r>
          </a:p>
        </p:txBody>
      </p:sp>
      <p:sp>
        <p:nvSpPr>
          <p:cNvPr id="4" name="Date Placeholder 3">
            <a:extLst>
              <a:ext uri="{FF2B5EF4-FFF2-40B4-BE49-F238E27FC236}">
                <a16:creationId xmlns:a16="http://schemas.microsoft.com/office/drawing/2014/main" id="{69545FBD-CE15-4453-ABC0-BAB934029D9C}"/>
              </a:ext>
            </a:extLst>
          </p:cNvPr>
          <p:cNvSpPr>
            <a:spLocks noGrp="1"/>
          </p:cNvSpPr>
          <p:nvPr>
            <p:ph type="dt" sz="half" idx="10"/>
          </p:nvPr>
        </p:nvSpPr>
        <p:spPr/>
        <p:txBody>
          <a:bodyPr/>
          <a:lstStyle/>
          <a:p>
            <a:fld id="{4850CBFB-41B5-4284-9556-BA6A7240932C}" type="datetime1">
              <a:rPr lang="en-US" smtClean="0"/>
              <a:t>5/30/2020</a:t>
            </a:fld>
            <a:endParaRPr lang="en-US" dirty="0"/>
          </a:p>
        </p:txBody>
      </p:sp>
    </p:spTree>
    <p:extLst>
      <p:ext uri="{BB962C8B-B14F-4D97-AF65-F5344CB8AC3E}">
        <p14:creationId xmlns:p14="http://schemas.microsoft.com/office/powerpoint/2010/main" val="833372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2A6C1-15A4-431A-A64C-2160EDDC0DFA}"/>
              </a:ext>
            </a:extLst>
          </p:cNvPr>
          <p:cNvSpPr>
            <a:spLocks noGrp="1"/>
          </p:cNvSpPr>
          <p:nvPr>
            <p:ph type="title"/>
          </p:nvPr>
        </p:nvSpPr>
        <p:spPr/>
        <p:txBody>
          <a:bodyPr/>
          <a:lstStyle/>
          <a:p>
            <a:r>
              <a:rPr lang="en-US" dirty="0"/>
              <a:t>Visual mode</a:t>
            </a:r>
          </a:p>
        </p:txBody>
      </p:sp>
      <p:sp>
        <p:nvSpPr>
          <p:cNvPr id="3" name="Content Placeholder 2">
            <a:extLst>
              <a:ext uri="{FF2B5EF4-FFF2-40B4-BE49-F238E27FC236}">
                <a16:creationId xmlns:a16="http://schemas.microsoft.com/office/drawing/2014/main" id="{683BDA72-E3FE-4347-BF03-4A2C23DDC694}"/>
              </a:ext>
            </a:extLst>
          </p:cNvPr>
          <p:cNvSpPr>
            <a:spLocks noGrp="1"/>
          </p:cNvSpPr>
          <p:nvPr>
            <p:ph idx="1"/>
          </p:nvPr>
        </p:nvSpPr>
        <p:spPr>
          <a:xfrm>
            <a:off x="1451579" y="2015732"/>
            <a:ext cx="9603275" cy="4607010"/>
          </a:xfrm>
        </p:spPr>
        <p:txBody>
          <a:bodyPr/>
          <a:lstStyle/>
          <a:p>
            <a:pPr algn="just"/>
            <a:r>
              <a:rPr lang="en-US" dirty="0"/>
              <a:t>gv: starts visual mode with the same area selected as the last time the user was in visual mode and it will also put the user in the same type of visual mode.</a:t>
            </a:r>
          </a:p>
          <a:p>
            <a:pPr algn="just"/>
            <a:r>
              <a:rPr lang="en-US" dirty="0"/>
              <a:t>With visual mode the user can make vertical selections.</a:t>
            </a:r>
          </a:p>
          <a:p>
            <a:pPr algn="just"/>
            <a:r>
              <a:rPr lang="en-US" dirty="0"/>
              <a:t>In visual block mode, O moves the cursor to the opposite end of the selection on the same line.</a:t>
            </a:r>
          </a:p>
          <a:p>
            <a:pPr algn="just">
              <a:lnSpc>
                <a:spcPct val="100000"/>
              </a:lnSpc>
            </a:pPr>
            <a:r>
              <a:rPr lang="en-US" dirty="0"/>
              <a:t>In visual mode,</a:t>
            </a:r>
          </a:p>
          <a:p>
            <a:pPr marL="0" indent="0" algn="just">
              <a:lnSpc>
                <a:spcPct val="100000"/>
              </a:lnSpc>
              <a:buNone/>
            </a:pPr>
            <a:r>
              <a:rPr lang="en-US" sz="1600" dirty="0"/>
              <a:t>	</a:t>
            </a:r>
            <a:r>
              <a:rPr lang="en-US" sz="1800" dirty="0"/>
              <a:t>&gt;: Shift left.</a:t>
            </a:r>
          </a:p>
          <a:p>
            <a:pPr marL="0" indent="0" algn="just">
              <a:lnSpc>
                <a:spcPct val="100000"/>
              </a:lnSpc>
              <a:buNone/>
            </a:pPr>
            <a:r>
              <a:rPr lang="en-US" sz="1800" dirty="0"/>
              <a:t>	&lt;: Shift right.</a:t>
            </a:r>
          </a:p>
          <a:p>
            <a:pPr marL="0" indent="0" algn="just">
              <a:buNone/>
            </a:pPr>
            <a:r>
              <a:rPr lang="en-US" sz="1600" dirty="0"/>
              <a:t>	</a:t>
            </a:r>
            <a:r>
              <a:rPr lang="en-US" sz="1800" dirty="0"/>
              <a:t>&gt;&gt;:  Shift right the entire line (One DOEST NOT need to enter visual mode for this).</a:t>
            </a:r>
          </a:p>
        </p:txBody>
      </p:sp>
      <p:sp>
        <p:nvSpPr>
          <p:cNvPr id="4" name="Date Placeholder 3">
            <a:extLst>
              <a:ext uri="{FF2B5EF4-FFF2-40B4-BE49-F238E27FC236}">
                <a16:creationId xmlns:a16="http://schemas.microsoft.com/office/drawing/2014/main" id="{30692B14-FF1A-4C44-B645-018E6B17C4B4}"/>
              </a:ext>
            </a:extLst>
          </p:cNvPr>
          <p:cNvSpPr>
            <a:spLocks noGrp="1"/>
          </p:cNvSpPr>
          <p:nvPr>
            <p:ph type="dt" sz="half" idx="10"/>
          </p:nvPr>
        </p:nvSpPr>
        <p:spPr/>
        <p:txBody>
          <a:bodyPr/>
          <a:lstStyle/>
          <a:p>
            <a:fld id="{6339EC8E-DC97-4433-BB82-F377B99036F8}" type="datetime1">
              <a:rPr lang="en-US" smtClean="0"/>
              <a:t>5/30/2020</a:t>
            </a:fld>
            <a:endParaRPr lang="en-US" dirty="0"/>
          </a:p>
        </p:txBody>
      </p:sp>
    </p:spTree>
    <p:extLst>
      <p:ext uri="{BB962C8B-B14F-4D97-AF65-F5344CB8AC3E}">
        <p14:creationId xmlns:p14="http://schemas.microsoft.com/office/powerpoint/2010/main" val="3700110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DBD9B-994D-49AD-B743-B11CAC2D7BC3}"/>
              </a:ext>
            </a:extLst>
          </p:cNvPr>
          <p:cNvSpPr>
            <a:spLocks noGrp="1"/>
          </p:cNvSpPr>
          <p:nvPr>
            <p:ph type="title"/>
          </p:nvPr>
        </p:nvSpPr>
        <p:spPr/>
        <p:txBody>
          <a:bodyPr/>
          <a:lstStyle/>
          <a:p>
            <a:r>
              <a:rPr lang="en-US" dirty="0"/>
              <a:t>Visual mode</a:t>
            </a:r>
          </a:p>
        </p:txBody>
      </p:sp>
      <p:sp>
        <p:nvSpPr>
          <p:cNvPr id="3" name="Content Placeholder 2">
            <a:extLst>
              <a:ext uri="{FF2B5EF4-FFF2-40B4-BE49-F238E27FC236}">
                <a16:creationId xmlns:a16="http://schemas.microsoft.com/office/drawing/2014/main" id="{B437F53A-6569-4941-AD3E-680B97B29999}"/>
              </a:ext>
            </a:extLst>
          </p:cNvPr>
          <p:cNvSpPr>
            <a:spLocks noGrp="1"/>
          </p:cNvSpPr>
          <p:nvPr>
            <p:ph idx="1"/>
          </p:nvPr>
        </p:nvSpPr>
        <p:spPr/>
        <p:txBody>
          <a:bodyPr/>
          <a:lstStyle/>
          <a:p>
            <a:pPr algn="just"/>
            <a:r>
              <a:rPr lang="en-US" dirty="0"/>
              <a:t>Command mode commands, in visual mode affect the entire line regardless of the type of visual mode. </a:t>
            </a:r>
          </a:p>
          <a:p>
            <a:pPr algn="just"/>
            <a:r>
              <a:rPr lang="en-US" dirty="0"/>
              <a:t>center/ce:  Places the selected text in the centre. The command uses a default of 80 columns to centre. To change that one has to mention the number of columns that one wishes to use preceded by the command.</a:t>
            </a:r>
          </a:p>
          <a:p>
            <a:pPr algn="just"/>
            <a:r>
              <a:rPr lang="en-US" dirty="0"/>
              <a:t>left/le: Left align the selection. We can mention the number of spaces to the left.</a:t>
            </a:r>
          </a:p>
          <a:p>
            <a:pPr algn="just"/>
            <a:r>
              <a:rPr lang="en-US" dirty="0"/>
              <a:t>right/ri: Right align a selection. We can mention the column position after the command.</a:t>
            </a:r>
          </a:p>
        </p:txBody>
      </p:sp>
      <p:sp>
        <p:nvSpPr>
          <p:cNvPr id="4" name="Date Placeholder 3">
            <a:extLst>
              <a:ext uri="{FF2B5EF4-FFF2-40B4-BE49-F238E27FC236}">
                <a16:creationId xmlns:a16="http://schemas.microsoft.com/office/drawing/2014/main" id="{D2D91DE6-5835-4138-BDDC-1578CED292FC}"/>
              </a:ext>
            </a:extLst>
          </p:cNvPr>
          <p:cNvSpPr>
            <a:spLocks noGrp="1"/>
          </p:cNvSpPr>
          <p:nvPr>
            <p:ph type="dt" sz="half" idx="10"/>
          </p:nvPr>
        </p:nvSpPr>
        <p:spPr/>
        <p:txBody>
          <a:bodyPr/>
          <a:lstStyle/>
          <a:p>
            <a:fld id="{88DE3414-2535-439D-8374-BA51C6BAF709}" type="datetime1">
              <a:rPr lang="en-US" smtClean="0"/>
              <a:t>5/30/2020</a:t>
            </a:fld>
            <a:endParaRPr lang="en-US" dirty="0"/>
          </a:p>
        </p:txBody>
      </p:sp>
    </p:spTree>
    <p:extLst>
      <p:ext uri="{BB962C8B-B14F-4D97-AF65-F5344CB8AC3E}">
        <p14:creationId xmlns:p14="http://schemas.microsoft.com/office/powerpoint/2010/main" val="2569610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25F83-0348-4C21-A8AE-08D6309AB904}"/>
              </a:ext>
            </a:extLst>
          </p:cNvPr>
          <p:cNvSpPr>
            <a:spLocks noGrp="1"/>
          </p:cNvSpPr>
          <p:nvPr>
            <p:ph type="title"/>
          </p:nvPr>
        </p:nvSpPr>
        <p:spPr>
          <a:xfrm>
            <a:off x="1451579" y="804519"/>
            <a:ext cx="9982860" cy="1049235"/>
          </a:xfrm>
        </p:spPr>
        <p:txBody>
          <a:bodyPr/>
          <a:lstStyle/>
          <a:p>
            <a:r>
              <a:rPr lang="en-US" dirty="0"/>
              <a:t>Vim settings-customization and preferences</a:t>
            </a:r>
          </a:p>
        </p:txBody>
      </p:sp>
      <p:sp>
        <p:nvSpPr>
          <p:cNvPr id="3" name="Content Placeholder 2">
            <a:extLst>
              <a:ext uri="{FF2B5EF4-FFF2-40B4-BE49-F238E27FC236}">
                <a16:creationId xmlns:a16="http://schemas.microsoft.com/office/drawing/2014/main" id="{BB0F3440-CF6F-4BF5-BAC7-6E80D18C3C1B}"/>
              </a:ext>
            </a:extLst>
          </p:cNvPr>
          <p:cNvSpPr>
            <a:spLocks noGrp="1"/>
          </p:cNvSpPr>
          <p:nvPr>
            <p:ph idx="1"/>
          </p:nvPr>
        </p:nvSpPr>
        <p:spPr>
          <a:xfrm>
            <a:off x="1451579" y="2015732"/>
            <a:ext cx="9603275" cy="4589254"/>
          </a:xfrm>
        </p:spPr>
        <p:txBody>
          <a:bodyPr/>
          <a:lstStyle/>
          <a:p>
            <a:pPr algn="just"/>
            <a:r>
              <a:rPr lang="en-US" dirty="0"/>
              <a:t>Having files that end in “rc” is a Unix and Linux convention. “rc” stands for Run Commands. The vimrc file contains initialization commands. </a:t>
            </a:r>
          </a:p>
          <a:p>
            <a:pPr algn="just"/>
            <a:r>
              <a:rPr lang="en-US" dirty="0"/>
              <a:t>There is a system-wide vimrc file that is executed each time any user on the system starts vim. Additionally, each user can have their own vimrc file. The customizations are ideally added in the personal vimrc file.</a:t>
            </a:r>
          </a:p>
          <a:p>
            <a:pPr algn="just"/>
            <a:r>
              <a:rPr lang="en-US" dirty="0"/>
              <a:t>For Unix/Linux/Mac systems, the vimrc file is in the home directory of the user and is named .vimrc.</a:t>
            </a:r>
          </a:p>
          <a:p>
            <a:pPr algn="just"/>
            <a:r>
              <a:rPr lang="en-US" dirty="0"/>
              <a:t>For Windows Systems, the vimrc file is in the home directory and name _vimrc.</a:t>
            </a:r>
          </a:p>
          <a:p>
            <a:pPr algn="just"/>
            <a:r>
              <a:rPr lang="en-US" dirty="0"/>
              <a:t>To check where the system-wide and user specific vimrc files are located-</a:t>
            </a:r>
          </a:p>
          <a:p>
            <a:pPr marL="0" indent="0" algn="just">
              <a:lnSpc>
                <a:spcPct val="100000"/>
              </a:lnSpc>
              <a:buNone/>
            </a:pPr>
            <a:r>
              <a:rPr lang="en-US" dirty="0"/>
              <a:t>	:version</a:t>
            </a:r>
          </a:p>
          <a:p>
            <a:pPr algn="just"/>
            <a:endParaRPr lang="en-US" dirty="0"/>
          </a:p>
          <a:p>
            <a:pPr algn="just"/>
            <a:endParaRPr lang="en-US" dirty="0"/>
          </a:p>
          <a:p>
            <a:pPr algn="just"/>
            <a:endParaRPr lang="en-US" dirty="0"/>
          </a:p>
          <a:p>
            <a:pPr algn="just"/>
            <a:endParaRPr lang="en-US" dirty="0"/>
          </a:p>
          <a:p>
            <a:pPr algn="just"/>
            <a:endParaRPr lang="en-US" dirty="0"/>
          </a:p>
        </p:txBody>
      </p:sp>
      <p:sp>
        <p:nvSpPr>
          <p:cNvPr id="4" name="Date Placeholder 3">
            <a:extLst>
              <a:ext uri="{FF2B5EF4-FFF2-40B4-BE49-F238E27FC236}">
                <a16:creationId xmlns:a16="http://schemas.microsoft.com/office/drawing/2014/main" id="{5277C40F-9005-4D80-BBEE-10D4AA17DFAE}"/>
              </a:ext>
            </a:extLst>
          </p:cNvPr>
          <p:cNvSpPr>
            <a:spLocks noGrp="1"/>
          </p:cNvSpPr>
          <p:nvPr>
            <p:ph type="dt" sz="half" idx="10"/>
          </p:nvPr>
        </p:nvSpPr>
        <p:spPr/>
        <p:txBody>
          <a:bodyPr/>
          <a:lstStyle/>
          <a:p>
            <a:fld id="{C04298B4-150C-4BFF-A5E2-6F0A36F748B3}" type="datetime1">
              <a:rPr lang="en-US" smtClean="0"/>
              <a:t>5/30/2020</a:t>
            </a:fld>
            <a:endParaRPr lang="en-US" dirty="0"/>
          </a:p>
        </p:txBody>
      </p:sp>
    </p:spTree>
    <p:extLst>
      <p:ext uri="{BB962C8B-B14F-4D97-AF65-F5344CB8AC3E}">
        <p14:creationId xmlns:p14="http://schemas.microsoft.com/office/powerpoint/2010/main" val="3936613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0D5AF-3BF7-40F3-AB68-C2FB3F118651}"/>
              </a:ext>
            </a:extLst>
          </p:cNvPr>
          <p:cNvSpPr>
            <a:spLocks noGrp="1"/>
          </p:cNvSpPr>
          <p:nvPr>
            <p:ph type="title"/>
          </p:nvPr>
        </p:nvSpPr>
        <p:spPr>
          <a:xfrm>
            <a:off x="1451579" y="804519"/>
            <a:ext cx="9707652" cy="1049235"/>
          </a:xfrm>
        </p:spPr>
        <p:txBody>
          <a:bodyPr/>
          <a:lstStyle/>
          <a:p>
            <a:r>
              <a:rPr lang="en-US" dirty="0"/>
              <a:t>Vim settings-customization and preferences</a:t>
            </a:r>
          </a:p>
        </p:txBody>
      </p:sp>
      <p:sp>
        <p:nvSpPr>
          <p:cNvPr id="3" name="Content Placeholder 2">
            <a:extLst>
              <a:ext uri="{FF2B5EF4-FFF2-40B4-BE49-F238E27FC236}">
                <a16:creationId xmlns:a16="http://schemas.microsoft.com/office/drawing/2014/main" id="{6F4D8E67-CA5A-4C39-A0B8-C197A51E2229}"/>
              </a:ext>
            </a:extLst>
          </p:cNvPr>
          <p:cNvSpPr>
            <a:spLocks noGrp="1"/>
          </p:cNvSpPr>
          <p:nvPr>
            <p:ph idx="1"/>
          </p:nvPr>
        </p:nvSpPr>
        <p:spPr>
          <a:xfrm>
            <a:off x="1451579" y="2015731"/>
            <a:ext cx="9603275" cy="4722420"/>
          </a:xfrm>
        </p:spPr>
        <p:txBody>
          <a:bodyPr>
            <a:normAutofit/>
          </a:bodyPr>
          <a:lstStyle/>
          <a:p>
            <a:pPr algn="just"/>
            <a:r>
              <a:rPr lang="en-US" dirty="0"/>
              <a:t>Each line in the vimrc file is executed as a command. In other words, the file contains a list of commands as one would type them after a colon (:).</a:t>
            </a:r>
          </a:p>
          <a:p>
            <a:pPr marL="0" indent="0" algn="ctr">
              <a:buNone/>
            </a:pPr>
            <a:r>
              <a:rPr lang="en-US" dirty="0"/>
              <a:t>set ruler = :set ruler</a:t>
            </a:r>
          </a:p>
          <a:p>
            <a:pPr marL="0" indent="0" algn="ctr">
              <a:buNone/>
            </a:pPr>
            <a:endParaRPr lang="en-US" dirty="0"/>
          </a:p>
          <a:p>
            <a:pPr algn="just"/>
            <a:r>
              <a:rPr lang="en-US" dirty="0"/>
              <a:t>The set command is used to set the vim options to the required value. When the user types :set all the options that are set to something other default values are displayed.</a:t>
            </a:r>
          </a:p>
          <a:p>
            <a:pPr algn="just"/>
            <a:r>
              <a:rPr lang="en-US" dirty="0"/>
              <a:t>To display the value of an option-</a:t>
            </a:r>
          </a:p>
          <a:p>
            <a:pPr marL="0" indent="0">
              <a:buNone/>
            </a:pPr>
            <a:r>
              <a:rPr lang="en-US" dirty="0"/>
              <a:t>	:set option_name?</a:t>
            </a:r>
          </a:p>
          <a:p>
            <a:pPr marL="0" indent="0" algn="just">
              <a:buNone/>
            </a:pPr>
            <a:r>
              <a:rPr lang="en-US" dirty="0"/>
              <a:t>If it returns the option name(option_name) it indicates that the option is enabled. If the above command returns “nooption_name” it indicates that  the option is disabled.</a:t>
            </a:r>
          </a:p>
        </p:txBody>
      </p:sp>
      <p:cxnSp>
        <p:nvCxnSpPr>
          <p:cNvPr id="5" name="Straight Arrow Connector 4">
            <a:extLst>
              <a:ext uri="{FF2B5EF4-FFF2-40B4-BE49-F238E27FC236}">
                <a16:creationId xmlns:a16="http://schemas.microsoft.com/office/drawing/2014/main" id="{415378B8-FC6D-40E9-8CA0-DC660B47C047}"/>
              </a:ext>
            </a:extLst>
          </p:cNvPr>
          <p:cNvCxnSpPr/>
          <p:nvPr/>
        </p:nvCxnSpPr>
        <p:spPr>
          <a:xfrm>
            <a:off x="5584054" y="3249227"/>
            <a:ext cx="0" cy="248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1D18DC6-31D6-4EE4-85B7-C1E06AE142E8}"/>
              </a:ext>
            </a:extLst>
          </p:cNvPr>
          <p:cNvSpPr txBox="1"/>
          <p:nvPr/>
        </p:nvSpPr>
        <p:spPr>
          <a:xfrm>
            <a:off x="5069149" y="3556372"/>
            <a:ext cx="1029810" cy="369332"/>
          </a:xfrm>
          <a:prstGeom prst="rect">
            <a:avLst/>
          </a:prstGeom>
          <a:noFill/>
        </p:spPr>
        <p:txBody>
          <a:bodyPr wrap="square" rtlCol="0">
            <a:spAutoFit/>
          </a:bodyPr>
          <a:lstStyle/>
          <a:p>
            <a:r>
              <a:rPr lang="en-US" dirty="0"/>
              <a:t>In vimrc</a:t>
            </a:r>
          </a:p>
        </p:txBody>
      </p:sp>
      <p:sp>
        <p:nvSpPr>
          <p:cNvPr id="7" name="TextBox 6">
            <a:extLst>
              <a:ext uri="{FF2B5EF4-FFF2-40B4-BE49-F238E27FC236}">
                <a16:creationId xmlns:a16="http://schemas.microsoft.com/office/drawing/2014/main" id="{27A2C352-CA79-4417-8D10-67BC0A2C240E}"/>
              </a:ext>
            </a:extLst>
          </p:cNvPr>
          <p:cNvSpPr txBox="1"/>
          <p:nvPr/>
        </p:nvSpPr>
        <p:spPr>
          <a:xfrm>
            <a:off x="6253216" y="3556371"/>
            <a:ext cx="2574744" cy="369332"/>
          </a:xfrm>
          <a:prstGeom prst="rect">
            <a:avLst/>
          </a:prstGeom>
          <a:noFill/>
        </p:spPr>
        <p:txBody>
          <a:bodyPr wrap="none" rtlCol="0">
            <a:spAutoFit/>
          </a:bodyPr>
          <a:lstStyle/>
          <a:p>
            <a:r>
              <a:rPr lang="en-US" dirty="0"/>
              <a:t>In command mode of vim</a:t>
            </a:r>
          </a:p>
        </p:txBody>
      </p:sp>
      <p:cxnSp>
        <p:nvCxnSpPr>
          <p:cNvPr id="9" name="Straight Arrow Connector 8">
            <a:extLst>
              <a:ext uri="{FF2B5EF4-FFF2-40B4-BE49-F238E27FC236}">
                <a16:creationId xmlns:a16="http://schemas.microsoft.com/office/drawing/2014/main" id="{615A0150-FDE6-44E1-A16B-11E7E1C89F34}"/>
              </a:ext>
            </a:extLst>
          </p:cNvPr>
          <p:cNvCxnSpPr/>
          <p:nvPr/>
        </p:nvCxnSpPr>
        <p:spPr>
          <a:xfrm>
            <a:off x="6738151" y="3249227"/>
            <a:ext cx="0" cy="30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EE034C3B-1921-4193-8C70-4A40EDFD5088}"/>
              </a:ext>
            </a:extLst>
          </p:cNvPr>
          <p:cNvSpPr>
            <a:spLocks noGrp="1"/>
          </p:cNvSpPr>
          <p:nvPr>
            <p:ph type="dt" sz="half" idx="10"/>
          </p:nvPr>
        </p:nvSpPr>
        <p:spPr/>
        <p:txBody>
          <a:bodyPr/>
          <a:lstStyle/>
          <a:p>
            <a:fld id="{29D9ABED-712B-4A97-81F8-4B9B46D51067}" type="datetime1">
              <a:rPr lang="en-US" smtClean="0"/>
              <a:t>5/30/2020</a:t>
            </a:fld>
            <a:endParaRPr lang="en-US" dirty="0"/>
          </a:p>
        </p:txBody>
      </p:sp>
    </p:spTree>
    <p:extLst>
      <p:ext uri="{BB962C8B-B14F-4D97-AF65-F5344CB8AC3E}">
        <p14:creationId xmlns:p14="http://schemas.microsoft.com/office/powerpoint/2010/main" val="3380499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A8202-BC8E-4135-A6C5-5F093BC69AE8}"/>
              </a:ext>
            </a:extLst>
          </p:cNvPr>
          <p:cNvSpPr>
            <a:spLocks noGrp="1"/>
          </p:cNvSpPr>
          <p:nvPr>
            <p:ph type="title"/>
          </p:nvPr>
        </p:nvSpPr>
        <p:spPr>
          <a:xfrm>
            <a:off x="1451579" y="804519"/>
            <a:ext cx="9681019" cy="1049235"/>
          </a:xfrm>
        </p:spPr>
        <p:txBody>
          <a:bodyPr/>
          <a:lstStyle/>
          <a:p>
            <a:r>
              <a:rPr lang="en-US" dirty="0"/>
              <a:t>Vim settings-customization and preferences</a:t>
            </a:r>
          </a:p>
        </p:txBody>
      </p:sp>
      <p:sp>
        <p:nvSpPr>
          <p:cNvPr id="3" name="Content Placeholder 2">
            <a:extLst>
              <a:ext uri="{FF2B5EF4-FFF2-40B4-BE49-F238E27FC236}">
                <a16:creationId xmlns:a16="http://schemas.microsoft.com/office/drawing/2014/main" id="{8EA01DBA-7A46-49D4-A4DC-BC53DFE60498}"/>
              </a:ext>
            </a:extLst>
          </p:cNvPr>
          <p:cNvSpPr>
            <a:spLocks noGrp="1"/>
          </p:cNvSpPr>
          <p:nvPr>
            <p:ph idx="1"/>
          </p:nvPr>
        </p:nvSpPr>
        <p:spPr>
          <a:xfrm>
            <a:off x="1451579" y="2015732"/>
            <a:ext cx="9603275" cy="4695786"/>
          </a:xfrm>
        </p:spPr>
        <p:txBody>
          <a:bodyPr/>
          <a:lstStyle/>
          <a:p>
            <a:pPr algn="just"/>
            <a:r>
              <a:rPr lang="en-US" dirty="0"/>
              <a:t>Certain options in vim are Boolean in nature. It means these options can be turned on/off.  To toggle between such Boolean options-</a:t>
            </a:r>
          </a:p>
          <a:p>
            <a:pPr marL="0" indent="0" algn="just">
              <a:buNone/>
            </a:pPr>
            <a:r>
              <a:rPr lang="en-US" dirty="0"/>
              <a:t>	:set option_name!</a:t>
            </a:r>
          </a:p>
          <a:p>
            <a:pPr algn="just"/>
            <a:r>
              <a:rPr lang="en-US" dirty="0"/>
              <a:t>There are certain options that are assigned a numeric or a string value.</a:t>
            </a:r>
          </a:p>
          <a:p>
            <a:pPr marL="0" indent="0" algn="just">
              <a:buNone/>
            </a:pPr>
            <a:r>
              <a:rPr lang="en-US" dirty="0"/>
              <a:t>	Ex: :set history: Returns history=50 which is the default value.</a:t>
            </a:r>
          </a:p>
          <a:p>
            <a:pPr algn="just"/>
            <a:r>
              <a:rPr lang="en-US" dirty="0"/>
              <a:t>To display the previous commands used in vim use the up-arrow ( ) key. To return an option to its default value-</a:t>
            </a:r>
          </a:p>
          <a:p>
            <a:pPr marL="0" indent="0" algn="just">
              <a:buNone/>
            </a:pPr>
            <a:r>
              <a:rPr lang="en-US" dirty="0"/>
              <a:t>	:set option_name&amp;</a:t>
            </a:r>
          </a:p>
          <a:p>
            <a:pPr algn="just"/>
            <a:r>
              <a:rPr lang="en-US" dirty="0"/>
              <a:t>To see the options in vim-</a:t>
            </a:r>
          </a:p>
          <a:p>
            <a:pPr marL="0" indent="0" algn="just">
              <a:buNone/>
            </a:pPr>
            <a:r>
              <a:rPr lang="en-US" dirty="0"/>
              <a:t>	:h option-list		OR		:options</a:t>
            </a:r>
          </a:p>
        </p:txBody>
      </p:sp>
      <p:cxnSp>
        <p:nvCxnSpPr>
          <p:cNvPr id="5" name="Straight Arrow Connector 4">
            <a:extLst>
              <a:ext uri="{FF2B5EF4-FFF2-40B4-BE49-F238E27FC236}">
                <a16:creationId xmlns:a16="http://schemas.microsoft.com/office/drawing/2014/main" id="{01B65F61-71AA-4B92-93A8-3532DD2646E8}"/>
              </a:ext>
            </a:extLst>
          </p:cNvPr>
          <p:cNvCxnSpPr/>
          <p:nvPr/>
        </p:nvCxnSpPr>
        <p:spPr>
          <a:xfrm flipV="1">
            <a:off x="8549196" y="4483223"/>
            <a:ext cx="0" cy="2041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Date Placeholder 3">
            <a:extLst>
              <a:ext uri="{FF2B5EF4-FFF2-40B4-BE49-F238E27FC236}">
                <a16:creationId xmlns:a16="http://schemas.microsoft.com/office/drawing/2014/main" id="{3EA989F1-309A-46C3-8DAD-4174E7C12646}"/>
              </a:ext>
            </a:extLst>
          </p:cNvPr>
          <p:cNvSpPr>
            <a:spLocks noGrp="1"/>
          </p:cNvSpPr>
          <p:nvPr>
            <p:ph type="dt" sz="half" idx="10"/>
          </p:nvPr>
        </p:nvSpPr>
        <p:spPr/>
        <p:txBody>
          <a:bodyPr/>
          <a:lstStyle/>
          <a:p>
            <a:fld id="{F411001C-480D-4A1A-8A37-D3C2A7556E04}" type="datetime1">
              <a:rPr lang="en-US" smtClean="0"/>
              <a:t>5/30/2020</a:t>
            </a:fld>
            <a:endParaRPr lang="en-US" dirty="0"/>
          </a:p>
        </p:txBody>
      </p:sp>
    </p:spTree>
    <p:extLst>
      <p:ext uri="{BB962C8B-B14F-4D97-AF65-F5344CB8AC3E}">
        <p14:creationId xmlns:p14="http://schemas.microsoft.com/office/powerpoint/2010/main" val="655044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B947-FE6B-4302-B2E7-AFCBE862CEA3}"/>
              </a:ext>
            </a:extLst>
          </p:cNvPr>
          <p:cNvSpPr>
            <a:spLocks noGrp="1"/>
          </p:cNvSpPr>
          <p:nvPr>
            <p:ph type="title"/>
          </p:nvPr>
        </p:nvSpPr>
        <p:spPr>
          <a:xfrm>
            <a:off x="1451579" y="804519"/>
            <a:ext cx="9796429" cy="1049235"/>
          </a:xfrm>
        </p:spPr>
        <p:txBody>
          <a:bodyPr/>
          <a:lstStyle/>
          <a:p>
            <a:r>
              <a:rPr lang="en-US" dirty="0"/>
              <a:t>Vim settings-customization and preferences</a:t>
            </a:r>
          </a:p>
        </p:txBody>
      </p:sp>
      <p:sp>
        <p:nvSpPr>
          <p:cNvPr id="3" name="Content Placeholder 2">
            <a:extLst>
              <a:ext uri="{FF2B5EF4-FFF2-40B4-BE49-F238E27FC236}">
                <a16:creationId xmlns:a16="http://schemas.microsoft.com/office/drawing/2014/main" id="{DCB7CC33-C5E8-455F-9BD0-D8D41CD129FD}"/>
              </a:ext>
            </a:extLst>
          </p:cNvPr>
          <p:cNvSpPr>
            <a:spLocks noGrp="1"/>
          </p:cNvSpPr>
          <p:nvPr>
            <p:ph idx="1"/>
          </p:nvPr>
        </p:nvSpPr>
        <p:spPr>
          <a:xfrm>
            <a:off x="1451579" y="2015732"/>
            <a:ext cx="9603275" cy="4527111"/>
          </a:xfrm>
        </p:spPr>
        <p:txBody>
          <a:bodyPr/>
          <a:lstStyle/>
          <a:p>
            <a:pPr algn="just"/>
            <a:r>
              <a:rPr lang="en-US" dirty="0"/>
              <a:t>:e ~/.vimrc: Opens a .vimrc file.</a:t>
            </a:r>
          </a:p>
          <a:p>
            <a:pPr algn="just"/>
            <a:r>
              <a:rPr lang="en-US" dirty="0"/>
              <a:t>‘“’ : Comment a line in a vimrc file.</a:t>
            </a:r>
          </a:p>
          <a:p>
            <a:pPr algn="just"/>
            <a:r>
              <a:rPr lang="en-US" dirty="0"/>
              <a:t>set ruler: Shows the cursor position.</a:t>
            </a:r>
          </a:p>
          <a:p>
            <a:pPr algn="just"/>
            <a:r>
              <a:rPr lang="en-US" dirty="0"/>
              <a:t>set showcmd: Shows incomplete commands.</a:t>
            </a:r>
          </a:p>
          <a:p>
            <a:pPr algn="just"/>
            <a:r>
              <a:rPr lang="en-US" dirty="0"/>
              <a:t>set wildmenu: Shows a menu while using tab completion.</a:t>
            </a:r>
          </a:p>
          <a:p>
            <a:pPr algn="just"/>
            <a:r>
              <a:rPr lang="en-US" dirty="0"/>
              <a:t>Set scrolloff=5: Keeps 5 lines at the top of the screen.</a:t>
            </a:r>
          </a:p>
          <a:p>
            <a:pPr algn="just"/>
            <a:r>
              <a:rPr lang="en-US" dirty="0"/>
              <a:t>set ignorecase: Ignores the case of the text while searching.</a:t>
            </a:r>
          </a:p>
          <a:p>
            <a:pPr algn="just"/>
            <a:r>
              <a:rPr lang="en-US" dirty="0"/>
              <a:t>set nu: Turn on line numbering.</a:t>
            </a:r>
          </a:p>
          <a:p>
            <a:pPr algn="just"/>
            <a:r>
              <a:rPr lang="en-US" dirty="0"/>
              <a:t>set backup: Make a backup copy of the file. </a:t>
            </a:r>
          </a:p>
        </p:txBody>
      </p:sp>
      <p:sp>
        <p:nvSpPr>
          <p:cNvPr id="4" name="Date Placeholder 3">
            <a:extLst>
              <a:ext uri="{FF2B5EF4-FFF2-40B4-BE49-F238E27FC236}">
                <a16:creationId xmlns:a16="http://schemas.microsoft.com/office/drawing/2014/main" id="{61298822-1AD0-4B28-8D4B-ACA97ABECFA9}"/>
              </a:ext>
            </a:extLst>
          </p:cNvPr>
          <p:cNvSpPr>
            <a:spLocks noGrp="1"/>
          </p:cNvSpPr>
          <p:nvPr>
            <p:ph type="dt" sz="half" idx="10"/>
          </p:nvPr>
        </p:nvSpPr>
        <p:spPr/>
        <p:txBody>
          <a:bodyPr/>
          <a:lstStyle/>
          <a:p>
            <a:fld id="{E987D1A8-D273-4F51-BCF8-B2520CE7CF51}" type="datetime1">
              <a:rPr lang="en-US" smtClean="0"/>
              <a:t>5/30/2020</a:t>
            </a:fld>
            <a:endParaRPr lang="en-US" dirty="0"/>
          </a:p>
        </p:txBody>
      </p:sp>
    </p:spTree>
    <p:extLst>
      <p:ext uri="{BB962C8B-B14F-4D97-AF65-F5344CB8AC3E}">
        <p14:creationId xmlns:p14="http://schemas.microsoft.com/office/powerpoint/2010/main" val="35755574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4A485-B7F4-4BB2-9060-D9E52CC8E48F}"/>
              </a:ext>
            </a:extLst>
          </p:cNvPr>
          <p:cNvSpPr>
            <a:spLocks noGrp="1"/>
          </p:cNvSpPr>
          <p:nvPr>
            <p:ph type="title"/>
          </p:nvPr>
        </p:nvSpPr>
        <p:spPr>
          <a:xfrm>
            <a:off x="1451579" y="804519"/>
            <a:ext cx="9716530" cy="1049235"/>
          </a:xfrm>
        </p:spPr>
        <p:txBody>
          <a:bodyPr/>
          <a:lstStyle/>
          <a:p>
            <a:r>
              <a:rPr lang="en-US" dirty="0"/>
              <a:t>Vim settings-customization and preferences</a:t>
            </a:r>
          </a:p>
        </p:txBody>
      </p:sp>
      <p:sp>
        <p:nvSpPr>
          <p:cNvPr id="3" name="Content Placeholder 2">
            <a:extLst>
              <a:ext uri="{FF2B5EF4-FFF2-40B4-BE49-F238E27FC236}">
                <a16:creationId xmlns:a16="http://schemas.microsoft.com/office/drawing/2014/main" id="{EB8184B8-0FE3-49DB-B585-9C98F5AB3CD2}"/>
              </a:ext>
            </a:extLst>
          </p:cNvPr>
          <p:cNvSpPr>
            <a:spLocks noGrp="1"/>
          </p:cNvSpPr>
          <p:nvPr>
            <p:ph idx="1"/>
          </p:nvPr>
        </p:nvSpPr>
        <p:spPr>
          <a:xfrm>
            <a:off x="1451579" y="2015732"/>
            <a:ext cx="9603275" cy="4842268"/>
          </a:xfrm>
        </p:spPr>
        <p:txBody>
          <a:bodyPr>
            <a:normAutofit lnSpcReduction="10000"/>
          </a:bodyPr>
          <a:lstStyle/>
          <a:p>
            <a:pPr algn="just"/>
            <a:r>
              <a:rPr lang="en-US" dirty="0"/>
              <a:t>set bex(backup extension)= #: The backup file extension for the vimrc file is set to #. The default is ~.(.vimrc~).</a:t>
            </a:r>
          </a:p>
          <a:p>
            <a:pPr algn="just"/>
            <a:r>
              <a:rPr lang="en-US" dirty="0"/>
              <a:t>set lbr: Do not break mid-word during text-wrap.</a:t>
            </a:r>
          </a:p>
          <a:p>
            <a:pPr algn="just"/>
            <a:r>
              <a:rPr lang="en-US" dirty="0"/>
              <a:t>set ai(auto indent): Automatically indent the file. It basically copies the indentation from the current line when starting the new line.</a:t>
            </a:r>
          </a:p>
          <a:p>
            <a:pPr algn="just"/>
            <a:r>
              <a:rPr lang="en-US" dirty="0"/>
              <a:t>set bg= light/dark: Background.</a:t>
            </a:r>
          </a:p>
          <a:p>
            <a:pPr algn="just"/>
            <a:r>
              <a:rPr lang="en-US" dirty="0"/>
              <a:t>:color/colo: Shows available color schemes.</a:t>
            </a:r>
          </a:p>
          <a:p>
            <a:pPr algn="just"/>
            <a:r>
              <a:rPr lang="en-US" dirty="0"/>
              <a:t>map KEY KEYSTROKES: Bind a set of commands to a single key.</a:t>
            </a:r>
          </a:p>
          <a:p>
            <a:pPr algn="just"/>
            <a:r>
              <a:rPr lang="en-US" dirty="0"/>
              <a:t>Typically for the changes made to the vimrc file to take effect one needs to restart vim. However another way of doing so would be ‘source’ command.</a:t>
            </a:r>
          </a:p>
          <a:p>
            <a:pPr marL="0" indent="0" algn="just">
              <a:buNone/>
            </a:pPr>
            <a:r>
              <a:rPr lang="en-US" dirty="0"/>
              <a:t>	:source/so </a:t>
            </a:r>
            <a:r>
              <a:rPr lang="en-US" dirty="0" err="1"/>
              <a:t>file_name</a:t>
            </a:r>
            <a:endParaRPr lang="en-US" dirty="0"/>
          </a:p>
        </p:txBody>
      </p:sp>
      <p:sp>
        <p:nvSpPr>
          <p:cNvPr id="4" name="Date Placeholder 3">
            <a:extLst>
              <a:ext uri="{FF2B5EF4-FFF2-40B4-BE49-F238E27FC236}">
                <a16:creationId xmlns:a16="http://schemas.microsoft.com/office/drawing/2014/main" id="{7764F923-A584-42C3-B76A-9E25053F8966}"/>
              </a:ext>
            </a:extLst>
          </p:cNvPr>
          <p:cNvSpPr>
            <a:spLocks noGrp="1"/>
          </p:cNvSpPr>
          <p:nvPr>
            <p:ph type="dt" sz="half" idx="10"/>
          </p:nvPr>
        </p:nvSpPr>
        <p:spPr/>
        <p:txBody>
          <a:bodyPr/>
          <a:lstStyle/>
          <a:p>
            <a:fld id="{801005AA-D06F-4710-8AF8-17E5912B3136}" type="datetime1">
              <a:rPr lang="en-US" smtClean="0"/>
              <a:t>5/30/2020</a:t>
            </a:fld>
            <a:endParaRPr lang="en-US" dirty="0"/>
          </a:p>
        </p:txBody>
      </p:sp>
    </p:spTree>
    <p:extLst>
      <p:ext uri="{BB962C8B-B14F-4D97-AF65-F5344CB8AC3E}">
        <p14:creationId xmlns:p14="http://schemas.microsoft.com/office/powerpoint/2010/main" val="2239256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1F4C-257B-4231-82A0-66A6B8C5B5BD}"/>
              </a:ext>
            </a:extLst>
          </p:cNvPr>
          <p:cNvSpPr>
            <a:spLocks noGrp="1"/>
          </p:cNvSpPr>
          <p:nvPr>
            <p:ph type="title"/>
          </p:nvPr>
        </p:nvSpPr>
        <p:spPr>
          <a:xfrm>
            <a:off x="1451579" y="804519"/>
            <a:ext cx="9689897" cy="1049235"/>
          </a:xfrm>
        </p:spPr>
        <p:txBody>
          <a:bodyPr/>
          <a:lstStyle/>
          <a:p>
            <a:r>
              <a:rPr lang="en-US" dirty="0"/>
              <a:t>Vim settings-customization and preferences</a:t>
            </a:r>
          </a:p>
        </p:txBody>
      </p:sp>
      <p:sp>
        <p:nvSpPr>
          <p:cNvPr id="3" name="Content Placeholder 2">
            <a:extLst>
              <a:ext uri="{FF2B5EF4-FFF2-40B4-BE49-F238E27FC236}">
                <a16:creationId xmlns:a16="http://schemas.microsoft.com/office/drawing/2014/main" id="{689DCFAF-F9D4-4351-9CE3-54CC9B0AEB21}"/>
              </a:ext>
            </a:extLst>
          </p:cNvPr>
          <p:cNvSpPr>
            <a:spLocks noGrp="1"/>
          </p:cNvSpPr>
          <p:nvPr>
            <p:ph idx="1"/>
          </p:nvPr>
        </p:nvSpPr>
        <p:spPr>
          <a:xfrm>
            <a:off x="1451579" y="2015732"/>
            <a:ext cx="9603275" cy="3896796"/>
          </a:xfrm>
        </p:spPr>
        <p:txBody>
          <a:bodyPr/>
          <a:lstStyle/>
          <a:p>
            <a:pPr algn="just"/>
            <a:r>
              <a:rPr lang="en-US" dirty="0"/>
              <a:t>To not override the existing vim commands we use a ‘leader’ key. By default, the vim leader is backslash(\). To change the leader key-</a:t>
            </a:r>
          </a:p>
          <a:p>
            <a:pPr marL="0" indent="0" algn="just">
              <a:buNone/>
            </a:pPr>
            <a:r>
              <a:rPr lang="en-US" dirty="0"/>
              <a:t>	let mapleader = *(Anything is allowed)</a:t>
            </a:r>
          </a:p>
          <a:p>
            <a:pPr marL="0" indent="0" algn="just">
              <a:buNone/>
            </a:pPr>
            <a:r>
              <a:rPr lang="en-US" dirty="0"/>
              <a:t>The above command should be placed above the first occurrence of the special leader variable or vim will use the default leader key until this statement is encountered..</a:t>
            </a:r>
          </a:p>
          <a:p>
            <a:pPr algn="just"/>
            <a:r>
              <a:rPr lang="en-US" dirty="0"/>
              <a:t>The map command without any arguments will show all the current mappings. The “mk vimrc” command writes all map and set commands in such a way that when these commands are executed the current key mappings and options will be set to the same values.</a:t>
            </a:r>
          </a:p>
        </p:txBody>
      </p:sp>
      <p:sp>
        <p:nvSpPr>
          <p:cNvPr id="4" name="Date Placeholder 3">
            <a:extLst>
              <a:ext uri="{FF2B5EF4-FFF2-40B4-BE49-F238E27FC236}">
                <a16:creationId xmlns:a16="http://schemas.microsoft.com/office/drawing/2014/main" id="{B56D13A6-E80B-4037-81A3-6745A9DF05DF}"/>
              </a:ext>
            </a:extLst>
          </p:cNvPr>
          <p:cNvSpPr>
            <a:spLocks noGrp="1"/>
          </p:cNvSpPr>
          <p:nvPr>
            <p:ph type="dt" sz="half" idx="10"/>
          </p:nvPr>
        </p:nvSpPr>
        <p:spPr/>
        <p:txBody>
          <a:bodyPr/>
          <a:lstStyle/>
          <a:p>
            <a:fld id="{AFA828A8-1346-4233-8F4D-45F7AD3509C8}" type="datetime1">
              <a:rPr lang="en-US" smtClean="0"/>
              <a:t>5/30/2020</a:t>
            </a:fld>
            <a:endParaRPr lang="en-US" dirty="0"/>
          </a:p>
        </p:txBody>
      </p:sp>
    </p:spTree>
    <p:extLst>
      <p:ext uri="{BB962C8B-B14F-4D97-AF65-F5344CB8AC3E}">
        <p14:creationId xmlns:p14="http://schemas.microsoft.com/office/powerpoint/2010/main" val="25755029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CC4D8-67F0-440C-9D7E-B17E6A524108}"/>
              </a:ext>
            </a:extLst>
          </p:cNvPr>
          <p:cNvSpPr>
            <a:spLocks noGrp="1"/>
          </p:cNvSpPr>
          <p:nvPr>
            <p:ph type="title"/>
          </p:nvPr>
        </p:nvSpPr>
        <p:spPr>
          <a:xfrm>
            <a:off x="1451579" y="804519"/>
            <a:ext cx="9716530" cy="1049235"/>
          </a:xfrm>
        </p:spPr>
        <p:txBody>
          <a:bodyPr/>
          <a:lstStyle/>
          <a:p>
            <a:r>
              <a:rPr lang="en-US" dirty="0"/>
              <a:t>Vim settings-customization and preferences</a:t>
            </a:r>
          </a:p>
        </p:txBody>
      </p:sp>
      <p:sp>
        <p:nvSpPr>
          <p:cNvPr id="3" name="Content Placeholder 2">
            <a:extLst>
              <a:ext uri="{FF2B5EF4-FFF2-40B4-BE49-F238E27FC236}">
                <a16:creationId xmlns:a16="http://schemas.microsoft.com/office/drawing/2014/main" id="{D415BF90-4CFC-41A3-B846-97B0EBA21F23}"/>
              </a:ext>
            </a:extLst>
          </p:cNvPr>
          <p:cNvSpPr>
            <a:spLocks noGrp="1"/>
          </p:cNvSpPr>
          <p:nvPr>
            <p:ph idx="1"/>
          </p:nvPr>
        </p:nvSpPr>
        <p:spPr/>
        <p:txBody>
          <a:bodyPr/>
          <a:lstStyle/>
          <a:p>
            <a:pPr algn="just"/>
            <a:r>
              <a:rPr lang="en-US" dirty="0"/>
              <a:t>The last line of the file is the “mode line”. It basically embeds vim settings. This embedding is done either at the very top or at the very bottom of the file. These lines are placed as comment.</a:t>
            </a:r>
          </a:p>
          <a:p>
            <a:pPr marL="0" indent="0" algn="just">
              <a:buNone/>
            </a:pPr>
            <a:r>
              <a:rPr lang="en-US" dirty="0"/>
              <a:t>	“ vim :set ft(file type)=vim:</a:t>
            </a:r>
          </a:p>
          <a:p>
            <a:pPr algn="just"/>
            <a:r>
              <a:rPr lang="en-US" dirty="0"/>
              <a:t>Syntax of the mode line is very important. A whitespace must come before the vim command; then use a colon(:) followed by the set command and end the set command with another colon(:).</a:t>
            </a:r>
          </a:p>
        </p:txBody>
      </p:sp>
      <p:sp>
        <p:nvSpPr>
          <p:cNvPr id="4" name="Date Placeholder 3">
            <a:extLst>
              <a:ext uri="{FF2B5EF4-FFF2-40B4-BE49-F238E27FC236}">
                <a16:creationId xmlns:a16="http://schemas.microsoft.com/office/drawing/2014/main" id="{BFED17C0-9DF2-4C76-A175-9169477ADD43}"/>
              </a:ext>
            </a:extLst>
          </p:cNvPr>
          <p:cNvSpPr>
            <a:spLocks noGrp="1"/>
          </p:cNvSpPr>
          <p:nvPr>
            <p:ph type="dt" sz="half" idx="10"/>
          </p:nvPr>
        </p:nvSpPr>
        <p:spPr/>
        <p:txBody>
          <a:bodyPr/>
          <a:lstStyle/>
          <a:p>
            <a:fld id="{79F1361A-6090-4866-A42A-424ADC84696F}" type="datetime1">
              <a:rPr lang="en-US" smtClean="0"/>
              <a:t>5/30/2020</a:t>
            </a:fld>
            <a:endParaRPr lang="en-US" dirty="0"/>
          </a:p>
        </p:txBody>
      </p:sp>
    </p:spTree>
    <p:extLst>
      <p:ext uri="{BB962C8B-B14F-4D97-AF65-F5344CB8AC3E}">
        <p14:creationId xmlns:p14="http://schemas.microsoft.com/office/powerpoint/2010/main" val="1749636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957B2-B80B-4DF8-B966-AA7E3B0B9EAC}"/>
              </a:ext>
            </a:extLst>
          </p:cNvPr>
          <p:cNvSpPr>
            <a:spLocks noGrp="1"/>
          </p:cNvSpPr>
          <p:nvPr>
            <p:ph type="title"/>
          </p:nvPr>
        </p:nvSpPr>
        <p:spPr/>
        <p:txBody>
          <a:bodyPr/>
          <a:lstStyle/>
          <a:p>
            <a:r>
              <a:rPr lang="en-US" dirty="0"/>
              <a:t>Vim buffers and windows</a:t>
            </a:r>
          </a:p>
        </p:txBody>
      </p:sp>
      <p:sp>
        <p:nvSpPr>
          <p:cNvPr id="3" name="Content Placeholder 2">
            <a:extLst>
              <a:ext uri="{FF2B5EF4-FFF2-40B4-BE49-F238E27FC236}">
                <a16:creationId xmlns:a16="http://schemas.microsoft.com/office/drawing/2014/main" id="{C05A6AD5-B4C8-4F18-ABE6-7CA6EB038826}"/>
              </a:ext>
            </a:extLst>
          </p:cNvPr>
          <p:cNvSpPr>
            <a:spLocks noGrp="1"/>
          </p:cNvSpPr>
          <p:nvPr>
            <p:ph idx="1"/>
          </p:nvPr>
        </p:nvSpPr>
        <p:spPr>
          <a:xfrm>
            <a:off x="1451579" y="2015732"/>
            <a:ext cx="9603275" cy="4624765"/>
          </a:xfrm>
        </p:spPr>
        <p:txBody>
          <a:bodyPr/>
          <a:lstStyle/>
          <a:p>
            <a:pPr algn="just"/>
            <a:r>
              <a:rPr lang="en-US" dirty="0"/>
              <a:t>Any time a file is opened the vim reads the contents of the file into memory that in-memory representation of the file is what vim calls a buffer.</a:t>
            </a:r>
          </a:p>
          <a:p>
            <a:pPr algn="just"/>
            <a:r>
              <a:rPr lang="en-US" dirty="0"/>
              <a:t>In other words, buffer is a temporary memory area in which data is stored while it is being processed or transferred i.e. a buffer is file loaded into memory for editing.</a:t>
            </a:r>
          </a:p>
          <a:p>
            <a:pPr algn="just"/>
            <a:r>
              <a:rPr lang="en-US" dirty="0"/>
              <a:t>Opening multiple files-</a:t>
            </a:r>
          </a:p>
          <a:p>
            <a:pPr marL="0" indent="0" algn="just">
              <a:buNone/>
            </a:pPr>
            <a:r>
              <a:rPr lang="en-US" dirty="0"/>
              <a:t>	$vim buf-ant.txt buf-bed.txt buf-cat.txt : Opens 3 files simultaneously</a:t>
            </a:r>
          </a:p>
          <a:p>
            <a:pPr marL="0" indent="0" algn="just">
              <a:buNone/>
            </a:pPr>
            <a:r>
              <a:rPr lang="en-US" dirty="0"/>
              <a:t>	$vim buf* : Opens all the files that begin with “buf”</a:t>
            </a:r>
          </a:p>
          <a:p>
            <a:pPr algn="just"/>
            <a:r>
              <a:rPr lang="en-US" dirty="0"/>
              <a:t>:e buf-dat.txt: Edit a file in vim.</a:t>
            </a:r>
          </a:p>
          <a:p>
            <a:pPr algn="just"/>
            <a:r>
              <a:rPr lang="en-US" dirty="0"/>
              <a:t>:buffers : Displays a list of open buffers</a:t>
            </a:r>
          </a:p>
        </p:txBody>
      </p:sp>
      <p:sp>
        <p:nvSpPr>
          <p:cNvPr id="4" name="Date Placeholder 3">
            <a:extLst>
              <a:ext uri="{FF2B5EF4-FFF2-40B4-BE49-F238E27FC236}">
                <a16:creationId xmlns:a16="http://schemas.microsoft.com/office/drawing/2014/main" id="{B6F10875-8E06-4C4E-B64E-2D6A4D1FFDED}"/>
              </a:ext>
            </a:extLst>
          </p:cNvPr>
          <p:cNvSpPr>
            <a:spLocks noGrp="1"/>
          </p:cNvSpPr>
          <p:nvPr>
            <p:ph type="dt" sz="half" idx="10"/>
          </p:nvPr>
        </p:nvSpPr>
        <p:spPr/>
        <p:txBody>
          <a:bodyPr/>
          <a:lstStyle/>
          <a:p>
            <a:fld id="{0ABBA6B8-4FF1-49BB-843B-9C9AE3FDAE4E}" type="datetime1">
              <a:rPr lang="en-US" smtClean="0"/>
              <a:t>5/30/2020</a:t>
            </a:fld>
            <a:endParaRPr lang="en-US" dirty="0"/>
          </a:p>
        </p:txBody>
      </p:sp>
    </p:spTree>
    <p:extLst>
      <p:ext uri="{BB962C8B-B14F-4D97-AF65-F5344CB8AC3E}">
        <p14:creationId xmlns:p14="http://schemas.microsoft.com/office/powerpoint/2010/main" val="1256280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F41F-5255-4671-A0DD-B3D45CAA0700}"/>
              </a:ext>
            </a:extLst>
          </p:cNvPr>
          <p:cNvSpPr>
            <a:spLocks noGrp="1"/>
          </p:cNvSpPr>
          <p:nvPr>
            <p:ph type="title"/>
          </p:nvPr>
        </p:nvSpPr>
        <p:spPr/>
        <p:txBody>
          <a:bodyPr/>
          <a:lstStyle/>
          <a:p>
            <a:r>
              <a:rPr lang="en-US" dirty="0"/>
              <a:t>What is vim</a:t>
            </a:r>
          </a:p>
        </p:txBody>
      </p:sp>
      <p:sp>
        <p:nvSpPr>
          <p:cNvPr id="3" name="Content Placeholder 2">
            <a:extLst>
              <a:ext uri="{FF2B5EF4-FFF2-40B4-BE49-F238E27FC236}">
                <a16:creationId xmlns:a16="http://schemas.microsoft.com/office/drawing/2014/main" id="{C18B8741-239B-4E0D-BE0E-712B259F4627}"/>
              </a:ext>
            </a:extLst>
          </p:cNvPr>
          <p:cNvSpPr>
            <a:spLocks noGrp="1"/>
          </p:cNvSpPr>
          <p:nvPr>
            <p:ph idx="1"/>
          </p:nvPr>
        </p:nvSpPr>
        <p:spPr/>
        <p:txBody>
          <a:bodyPr/>
          <a:lstStyle/>
          <a:p>
            <a:pPr algn="just"/>
            <a:r>
              <a:rPr lang="en-US" dirty="0"/>
              <a:t>VIM= VI + IMproved</a:t>
            </a:r>
          </a:p>
          <a:p>
            <a:pPr algn="just"/>
            <a:r>
              <a:rPr lang="en-US" dirty="0"/>
              <a:t>VIM is a powerful text editor</a:t>
            </a:r>
          </a:p>
        </p:txBody>
      </p:sp>
      <p:sp>
        <p:nvSpPr>
          <p:cNvPr id="4" name="Date Placeholder 3">
            <a:extLst>
              <a:ext uri="{FF2B5EF4-FFF2-40B4-BE49-F238E27FC236}">
                <a16:creationId xmlns:a16="http://schemas.microsoft.com/office/drawing/2014/main" id="{E8E9ED8F-770C-4918-9E39-F498BE53A9A7}"/>
              </a:ext>
            </a:extLst>
          </p:cNvPr>
          <p:cNvSpPr>
            <a:spLocks noGrp="1"/>
          </p:cNvSpPr>
          <p:nvPr>
            <p:ph type="dt" sz="half" idx="10"/>
          </p:nvPr>
        </p:nvSpPr>
        <p:spPr/>
        <p:txBody>
          <a:bodyPr/>
          <a:lstStyle/>
          <a:p>
            <a:fld id="{1AD61A2D-0875-4E25-B417-2952599367AB}" type="datetime1">
              <a:rPr lang="en-US" smtClean="0"/>
              <a:t>5/30/2020</a:t>
            </a:fld>
            <a:endParaRPr lang="en-US" dirty="0"/>
          </a:p>
        </p:txBody>
      </p:sp>
    </p:spTree>
    <p:extLst>
      <p:ext uri="{BB962C8B-B14F-4D97-AF65-F5344CB8AC3E}">
        <p14:creationId xmlns:p14="http://schemas.microsoft.com/office/powerpoint/2010/main" val="12734514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28C76-577C-406A-AC3A-EF9939AC71CA}"/>
              </a:ext>
            </a:extLst>
          </p:cNvPr>
          <p:cNvSpPr>
            <a:spLocks noGrp="1"/>
          </p:cNvSpPr>
          <p:nvPr>
            <p:ph type="title"/>
          </p:nvPr>
        </p:nvSpPr>
        <p:spPr/>
        <p:txBody>
          <a:bodyPr/>
          <a:lstStyle/>
          <a:p>
            <a:r>
              <a:rPr lang="en-US" dirty="0"/>
              <a:t>Vim buffers and windows</a:t>
            </a:r>
          </a:p>
        </p:txBody>
      </p:sp>
      <p:sp>
        <p:nvSpPr>
          <p:cNvPr id="3" name="Content Placeholder 2">
            <a:extLst>
              <a:ext uri="{FF2B5EF4-FFF2-40B4-BE49-F238E27FC236}">
                <a16:creationId xmlns:a16="http://schemas.microsoft.com/office/drawing/2014/main" id="{7B21B420-9017-4D74-ADED-A4F6F379E016}"/>
              </a:ext>
            </a:extLst>
          </p:cNvPr>
          <p:cNvSpPr>
            <a:spLocks noGrp="1"/>
          </p:cNvSpPr>
          <p:nvPr>
            <p:ph idx="1"/>
          </p:nvPr>
        </p:nvSpPr>
        <p:spPr>
          <a:xfrm>
            <a:off x="1451579" y="2015732"/>
            <a:ext cx="9603275" cy="4037749"/>
          </a:xfrm>
        </p:spPr>
        <p:txBody>
          <a:bodyPr/>
          <a:lstStyle/>
          <a:p>
            <a:pPr algn="just"/>
            <a:r>
              <a:rPr lang="en-US" dirty="0"/>
              <a:t>:buffer/b buffer_number/buffer_name: Opens another buffer for the specified file.</a:t>
            </a:r>
          </a:p>
          <a:p>
            <a:pPr algn="just"/>
            <a:endParaRPr lang="en-US" dirty="0"/>
          </a:p>
          <a:p>
            <a:pPr algn="just"/>
            <a:endParaRPr lang="en-US" dirty="0"/>
          </a:p>
          <a:p>
            <a:pPr algn="just"/>
            <a:endParaRPr lang="en-US" dirty="0"/>
          </a:p>
          <a:p>
            <a:pPr algn="just"/>
            <a:r>
              <a:rPr lang="en-US" dirty="0"/>
              <a:t>:bnext/bn: Moves to the next buffer.</a:t>
            </a:r>
          </a:p>
          <a:p>
            <a:pPr algn="just"/>
            <a:r>
              <a:rPr lang="en-US" dirty="0"/>
              <a:t>:bprevious/bp: Moves to the previous buffer.</a:t>
            </a:r>
          </a:p>
          <a:p>
            <a:pPr algn="just"/>
            <a:r>
              <a:rPr lang="en-US" dirty="0"/>
              <a:t>:bfirst/bf: Moves to the first buffer.</a:t>
            </a:r>
          </a:p>
          <a:p>
            <a:pPr algn="just"/>
            <a:r>
              <a:rPr lang="en-US" dirty="0"/>
              <a:t>:blast/bl: Moves to the last buffer.</a:t>
            </a:r>
          </a:p>
        </p:txBody>
      </p:sp>
      <p:cxnSp>
        <p:nvCxnSpPr>
          <p:cNvPr id="5" name="Straight Arrow Connector 4">
            <a:extLst>
              <a:ext uri="{FF2B5EF4-FFF2-40B4-BE49-F238E27FC236}">
                <a16:creationId xmlns:a16="http://schemas.microsoft.com/office/drawing/2014/main" id="{FD227BE2-0B32-4B27-A915-D9A8A80A0639}"/>
              </a:ext>
            </a:extLst>
          </p:cNvPr>
          <p:cNvCxnSpPr/>
          <p:nvPr/>
        </p:nvCxnSpPr>
        <p:spPr>
          <a:xfrm>
            <a:off x="2769833" y="2388093"/>
            <a:ext cx="0" cy="390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1EBE7EE9-A6A4-4A64-B8AF-2E67F95637A3}"/>
              </a:ext>
            </a:extLst>
          </p:cNvPr>
          <p:cNvCxnSpPr/>
          <p:nvPr/>
        </p:nvCxnSpPr>
        <p:spPr>
          <a:xfrm>
            <a:off x="4617869" y="2388093"/>
            <a:ext cx="0" cy="390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A6616996-A85C-4EE6-AD26-9CB0FA0CAB77}"/>
              </a:ext>
            </a:extLst>
          </p:cNvPr>
          <p:cNvSpPr txBox="1"/>
          <p:nvPr/>
        </p:nvSpPr>
        <p:spPr>
          <a:xfrm>
            <a:off x="1547001" y="2778711"/>
            <a:ext cx="2973214" cy="923330"/>
          </a:xfrm>
          <a:prstGeom prst="rect">
            <a:avLst/>
          </a:prstGeom>
          <a:noFill/>
        </p:spPr>
        <p:txBody>
          <a:bodyPr wrap="square" rtlCol="0">
            <a:spAutoFit/>
          </a:bodyPr>
          <a:lstStyle/>
          <a:p>
            <a:r>
              <a:rPr lang="en-US" dirty="0"/>
              <a:t>A number on the far left –hand side in the list of open buffers</a:t>
            </a:r>
          </a:p>
        </p:txBody>
      </p:sp>
      <p:sp>
        <p:nvSpPr>
          <p:cNvPr id="9" name="TextBox 8">
            <a:extLst>
              <a:ext uri="{FF2B5EF4-FFF2-40B4-BE49-F238E27FC236}">
                <a16:creationId xmlns:a16="http://schemas.microsoft.com/office/drawing/2014/main" id="{660AB0C1-0009-41FD-BAA4-C2F7603724B4}"/>
              </a:ext>
            </a:extLst>
          </p:cNvPr>
          <p:cNvSpPr txBox="1"/>
          <p:nvPr/>
        </p:nvSpPr>
        <p:spPr>
          <a:xfrm>
            <a:off x="4279037" y="2816757"/>
            <a:ext cx="2130711" cy="369332"/>
          </a:xfrm>
          <a:prstGeom prst="rect">
            <a:avLst/>
          </a:prstGeom>
          <a:noFill/>
        </p:spPr>
        <p:txBody>
          <a:bodyPr wrap="none" rtlCol="0">
            <a:spAutoFit/>
          </a:bodyPr>
          <a:lstStyle/>
          <a:p>
            <a:r>
              <a:rPr lang="en-US" dirty="0"/>
              <a:t>Same as the filename</a:t>
            </a:r>
          </a:p>
        </p:txBody>
      </p:sp>
      <p:sp>
        <p:nvSpPr>
          <p:cNvPr id="4" name="Date Placeholder 3">
            <a:extLst>
              <a:ext uri="{FF2B5EF4-FFF2-40B4-BE49-F238E27FC236}">
                <a16:creationId xmlns:a16="http://schemas.microsoft.com/office/drawing/2014/main" id="{704E82D7-B227-4B3A-A8CF-4DBA20806E2B}"/>
              </a:ext>
            </a:extLst>
          </p:cNvPr>
          <p:cNvSpPr>
            <a:spLocks noGrp="1"/>
          </p:cNvSpPr>
          <p:nvPr>
            <p:ph type="dt" sz="half" idx="10"/>
          </p:nvPr>
        </p:nvSpPr>
        <p:spPr/>
        <p:txBody>
          <a:bodyPr/>
          <a:lstStyle/>
          <a:p>
            <a:fld id="{7749ED24-2739-485B-AA59-1EF9C480D98F}" type="datetime1">
              <a:rPr lang="en-US" smtClean="0"/>
              <a:t>5/30/2020</a:t>
            </a:fld>
            <a:endParaRPr lang="en-US" dirty="0"/>
          </a:p>
        </p:txBody>
      </p:sp>
    </p:spTree>
    <p:extLst>
      <p:ext uri="{BB962C8B-B14F-4D97-AF65-F5344CB8AC3E}">
        <p14:creationId xmlns:p14="http://schemas.microsoft.com/office/powerpoint/2010/main" val="36275855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66955-96F4-4CAD-8453-17EA612C61A7}"/>
              </a:ext>
            </a:extLst>
          </p:cNvPr>
          <p:cNvSpPr>
            <a:spLocks noGrp="1"/>
          </p:cNvSpPr>
          <p:nvPr>
            <p:ph type="title"/>
          </p:nvPr>
        </p:nvSpPr>
        <p:spPr/>
        <p:txBody>
          <a:bodyPr/>
          <a:lstStyle/>
          <a:p>
            <a:r>
              <a:rPr lang="en-US" dirty="0"/>
              <a:t>Vim buffers and windows</a:t>
            </a:r>
          </a:p>
        </p:txBody>
      </p:sp>
      <p:sp>
        <p:nvSpPr>
          <p:cNvPr id="3" name="Content Placeholder 2">
            <a:extLst>
              <a:ext uri="{FF2B5EF4-FFF2-40B4-BE49-F238E27FC236}">
                <a16:creationId xmlns:a16="http://schemas.microsoft.com/office/drawing/2014/main" id="{E641671B-E7DC-484C-BA14-D821F1E5B222}"/>
              </a:ext>
            </a:extLst>
          </p:cNvPr>
          <p:cNvSpPr>
            <a:spLocks noGrp="1"/>
          </p:cNvSpPr>
          <p:nvPr>
            <p:ph idx="1"/>
          </p:nvPr>
        </p:nvSpPr>
        <p:spPr/>
        <p:txBody>
          <a:bodyPr/>
          <a:lstStyle/>
          <a:p>
            <a:pPr algn="just"/>
            <a:r>
              <a:rPr lang="en-US" dirty="0"/>
              <a:t>CTRL+^: Switch back to the previously opened buffer.</a:t>
            </a:r>
          </a:p>
          <a:p>
            <a:pPr algn="just"/>
            <a:r>
              <a:rPr lang="en-US" dirty="0"/>
              <a:t>qall: Abandons all the changes to all the buffers since last write.</a:t>
            </a:r>
          </a:p>
          <a:p>
            <a:pPr algn="just"/>
            <a:r>
              <a:rPr lang="en-US" dirty="0"/>
              <a:t>wall: Writes all the changes to all the buffers</a:t>
            </a:r>
          </a:p>
          <a:p>
            <a:pPr algn="just"/>
            <a:r>
              <a:rPr lang="en-US" dirty="0"/>
              <a:t>badd: Opens a file without switching to it immediately.</a:t>
            </a:r>
          </a:p>
          <a:p>
            <a:pPr algn="just"/>
            <a:r>
              <a:rPr lang="en-US" dirty="0"/>
              <a:t>bdelete/bd: Unloads the current buffer and flags it as unlisted.</a:t>
            </a:r>
          </a:p>
          <a:p>
            <a:pPr algn="just"/>
            <a:r>
              <a:rPr lang="en-US" dirty="0"/>
              <a:t>bufdo: Executes the command following “bufdo”.</a:t>
            </a:r>
          </a:p>
          <a:p>
            <a:pPr algn="just"/>
            <a:r>
              <a:rPr lang="en-US" dirty="0"/>
              <a:t>:E/explore: A file explorer windows opens.</a:t>
            </a:r>
          </a:p>
        </p:txBody>
      </p:sp>
      <p:sp>
        <p:nvSpPr>
          <p:cNvPr id="4" name="Date Placeholder 3">
            <a:extLst>
              <a:ext uri="{FF2B5EF4-FFF2-40B4-BE49-F238E27FC236}">
                <a16:creationId xmlns:a16="http://schemas.microsoft.com/office/drawing/2014/main" id="{807441FC-C316-4420-AB9A-468BCB3185DA}"/>
              </a:ext>
            </a:extLst>
          </p:cNvPr>
          <p:cNvSpPr>
            <a:spLocks noGrp="1"/>
          </p:cNvSpPr>
          <p:nvPr>
            <p:ph type="dt" sz="half" idx="10"/>
          </p:nvPr>
        </p:nvSpPr>
        <p:spPr/>
        <p:txBody>
          <a:bodyPr/>
          <a:lstStyle/>
          <a:p>
            <a:fld id="{1D01D4BF-3036-4D67-A31E-675741E1CC60}" type="datetime1">
              <a:rPr lang="en-US" smtClean="0"/>
              <a:t>5/30/2020</a:t>
            </a:fld>
            <a:endParaRPr lang="en-US" dirty="0"/>
          </a:p>
        </p:txBody>
      </p:sp>
    </p:spTree>
    <p:extLst>
      <p:ext uri="{BB962C8B-B14F-4D97-AF65-F5344CB8AC3E}">
        <p14:creationId xmlns:p14="http://schemas.microsoft.com/office/powerpoint/2010/main" val="36543435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59FCF-D061-47D3-B897-B60CB6901001}"/>
              </a:ext>
            </a:extLst>
          </p:cNvPr>
          <p:cNvSpPr>
            <a:spLocks noGrp="1"/>
          </p:cNvSpPr>
          <p:nvPr>
            <p:ph type="title"/>
          </p:nvPr>
        </p:nvSpPr>
        <p:spPr/>
        <p:txBody>
          <a:bodyPr/>
          <a:lstStyle/>
          <a:p>
            <a:r>
              <a:rPr lang="en-US" dirty="0"/>
              <a:t>Vim buffers and windows</a:t>
            </a:r>
          </a:p>
        </p:txBody>
      </p:sp>
      <p:sp>
        <p:nvSpPr>
          <p:cNvPr id="3" name="Content Placeholder 2">
            <a:extLst>
              <a:ext uri="{FF2B5EF4-FFF2-40B4-BE49-F238E27FC236}">
                <a16:creationId xmlns:a16="http://schemas.microsoft.com/office/drawing/2014/main" id="{4476FE92-25E6-4FA6-B5D7-C3A298CAB2DC}"/>
              </a:ext>
            </a:extLst>
          </p:cNvPr>
          <p:cNvSpPr>
            <a:spLocks noGrp="1"/>
          </p:cNvSpPr>
          <p:nvPr>
            <p:ph idx="1"/>
          </p:nvPr>
        </p:nvSpPr>
        <p:spPr>
          <a:xfrm>
            <a:off x="1451579" y="2015732"/>
            <a:ext cx="9603275" cy="4482722"/>
          </a:xfrm>
        </p:spPr>
        <p:txBody>
          <a:bodyPr/>
          <a:lstStyle/>
          <a:p>
            <a:pPr algn="just"/>
            <a:r>
              <a:rPr lang="en-US" dirty="0"/>
              <a:t>In vim a window is a view of a buffer. By default, when vim is started without supplying any filename as arguments, it starts with one window open and it loads an unnamed buffer into that window.</a:t>
            </a:r>
          </a:p>
          <a:p>
            <a:pPr algn="just"/>
            <a:r>
              <a:rPr lang="en-US" dirty="0"/>
              <a:t>When vim is started by passing multiple filenames as arguments, vim will start with one window and display the first buffer in that window.</a:t>
            </a:r>
          </a:p>
          <a:p>
            <a:pPr algn="just"/>
            <a:r>
              <a:rPr lang="en-US" dirty="0"/>
              <a:t>CTRL+ww: Switch between windows and cycles through all open windows.</a:t>
            </a:r>
          </a:p>
          <a:p>
            <a:pPr algn="just"/>
            <a:r>
              <a:rPr lang="en-US" dirty="0"/>
              <a:t>:split/sp: Split window horizontally. It opens the same buffer in different window. </a:t>
            </a:r>
          </a:p>
          <a:p>
            <a:pPr algn="just"/>
            <a:r>
              <a:rPr lang="en-US" dirty="0"/>
              <a:t>To open a different file or a buffer in the newly split window supply that to the split command. If the file is in the buffer list it is loaded, if not then it is added to the buffer list and displayed in the newly created window.</a:t>
            </a:r>
          </a:p>
        </p:txBody>
      </p:sp>
      <p:sp>
        <p:nvSpPr>
          <p:cNvPr id="4" name="Date Placeholder 3">
            <a:extLst>
              <a:ext uri="{FF2B5EF4-FFF2-40B4-BE49-F238E27FC236}">
                <a16:creationId xmlns:a16="http://schemas.microsoft.com/office/drawing/2014/main" id="{97331DDA-5280-46EA-A200-D432A53DF10B}"/>
              </a:ext>
            </a:extLst>
          </p:cNvPr>
          <p:cNvSpPr>
            <a:spLocks noGrp="1"/>
          </p:cNvSpPr>
          <p:nvPr>
            <p:ph type="dt" sz="half" idx="10"/>
          </p:nvPr>
        </p:nvSpPr>
        <p:spPr/>
        <p:txBody>
          <a:bodyPr/>
          <a:lstStyle/>
          <a:p>
            <a:fld id="{F372B75D-0088-4932-8A07-F303BD8FD23D}" type="datetime1">
              <a:rPr lang="en-US" smtClean="0"/>
              <a:t>5/30/2020</a:t>
            </a:fld>
            <a:endParaRPr lang="en-US" dirty="0"/>
          </a:p>
        </p:txBody>
      </p:sp>
    </p:spTree>
    <p:extLst>
      <p:ext uri="{BB962C8B-B14F-4D97-AF65-F5344CB8AC3E}">
        <p14:creationId xmlns:p14="http://schemas.microsoft.com/office/powerpoint/2010/main" val="36618391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099C3-49B4-4D33-8579-FB6F85A9A9F7}"/>
              </a:ext>
            </a:extLst>
          </p:cNvPr>
          <p:cNvSpPr>
            <a:spLocks noGrp="1"/>
          </p:cNvSpPr>
          <p:nvPr>
            <p:ph type="title"/>
          </p:nvPr>
        </p:nvSpPr>
        <p:spPr/>
        <p:txBody>
          <a:bodyPr/>
          <a:lstStyle/>
          <a:p>
            <a:r>
              <a:rPr lang="en-US" dirty="0"/>
              <a:t>Vim buffers and windows</a:t>
            </a:r>
          </a:p>
        </p:txBody>
      </p:sp>
      <p:sp>
        <p:nvSpPr>
          <p:cNvPr id="3" name="Content Placeholder 2">
            <a:extLst>
              <a:ext uri="{FF2B5EF4-FFF2-40B4-BE49-F238E27FC236}">
                <a16:creationId xmlns:a16="http://schemas.microsoft.com/office/drawing/2014/main" id="{15F156D5-DE6B-44A0-8340-FDE9A54767F3}"/>
              </a:ext>
            </a:extLst>
          </p:cNvPr>
          <p:cNvSpPr>
            <a:spLocks noGrp="1"/>
          </p:cNvSpPr>
          <p:nvPr>
            <p:ph idx="1"/>
          </p:nvPr>
        </p:nvSpPr>
        <p:spPr>
          <a:xfrm>
            <a:off x="1451579" y="2015732"/>
            <a:ext cx="9603275" cy="4633643"/>
          </a:xfrm>
        </p:spPr>
        <p:txBody>
          <a:bodyPr/>
          <a:lstStyle/>
          <a:p>
            <a:pPr algn="just"/>
            <a:r>
              <a:rPr lang="en-US" dirty="0"/>
              <a:t>:vsplit/vs: Split windows vertically.</a:t>
            </a:r>
          </a:p>
          <a:p>
            <a:pPr algn="just"/>
            <a:r>
              <a:rPr lang="en-US" dirty="0"/>
              <a:t>:only/on: Closes all the windows except for the active one.</a:t>
            </a:r>
          </a:p>
          <a:p>
            <a:pPr algn="just"/>
            <a:r>
              <a:rPr lang="en-US" dirty="0"/>
              <a:t>CTRL+w +: Increase the size of the window.</a:t>
            </a:r>
          </a:p>
          <a:p>
            <a:pPr algn="just"/>
            <a:r>
              <a:rPr lang="en-US" dirty="0"/>
              <a:t>CTRL+w -: Decrease the size of the window.</a:t>
            </a:r>
          </a:p>
          <a:p>
            <a:pPr algn="just"/>
            <a:r>
              <a:rPr lang="en-US" dirty="0"/>
              <a:t>CTRL+w &lt;: Increase the width of the window.</a:t>
            </a:r>
          </a:p>
          <a:p>
            <a:pPr algn="just"/>
            <a:r>
              <a:rPr lang="en-US" dirty="0"/>
              <a:t>CTRL+w &gt;: Decrease the width of the window.</a:t>
            </a:r>
          </a:p>
          <a:p>
            <a:pPr algn="just"/>
            <a:r>
              <a:rPr lang="en-US" dirty="0"/>
              <a:t>CTRL+w _: Maximize the height of the window.</a:t>
            </a:r>
          </a:p>
          <a:p>
            <a:pPr algn="just"/>
            <a:r>
              <a:rPr lang="en-US" dirty="0"/>
              <a:t>CTRL+w |: Maximize the width of the window.</a:t>
            </a:r>
          </a:p>
          <a:p>
            <a:pPr algn="just"/>
            <a:r>
              <a:rPr lang="en-US" dirty="0"/>
              <a:t>CTRL+w =: Makes all windows of the same size.</a:t>
            </a:r>
          </a:p>
        </p:txBody>
      </p:sp>
      <p:sp>
        <p:nvSpPr>
          <p:cNvPr id="4" name="Date Placeholder 3">
            <a:extLst>
              <a:ext uri="{FF2B5EF4-FFF2-40B4-BE49-F238E27FC236}">
                <a16:creationId xmlns:a16="http://schemas.microsoft.com/office/drawing/2014/main" id="{0CD59494-FCB9-41F0-8966-5CCCE0B2F7B5}"/>
              </a:ext>
            </a:extLst>
          </p:cNvPr>
          <p:cNvSpPr>
            <a:spLocks noGrp="1"/>
          </p:cNvSpPr>
          <p:nvPr>
            <p:ph type="dt" sz="half" idx="10"/>
          </p:nvPr>
        </p:nvSpPr>
        <p:spPr/>
        <p:txBody>
          <a:bodyPr/>
          <a:lstStyle/>
          <a:p>
            <a:fld id="{4C101014-2B27-4022-8519-A3696F7C451B}" type="datetime1">
              <a:rPr lang="en-US" smtClean="0"/>
              <a:t>5/30/2020</a:t>
            </a:fld>
            <a:endParaRPr lang="en-US" dirty="0"/>
          </a:p>
        </p:txBody>
      </p:sp>
    </p:spTree>
    <p:extLst>
      <p:ext uri="{BB962C8B-B14F-4D97-AF65-F5344CB8AC3E}">
        <p14:creationId xmlns:p14="http://schemas.microsoft.com/office/powerpoint/2010/main" val="9441812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F4048-50DA-4A5C-941F-FDE72912B573}"/>
              </a:ext>
            </a:extLst>
          </p:cNvPr>
          <p:cNvSpPr>
            <a:spLocks noGrp="1"/>
          </p:cNvSpPr>
          <p:nvPr>
            <p:ph type="title"/>
          </p:nvPr>
        </p:nvSpPr>
        <p:spPr/>
        <p:txBody>
          <a:bodyPr/>
          <a:lstStyle/>
          <a:p>
            <a:r>
              <a:rPr lang="en-US" dirty="0"/>
              <a:t>Vim buffers and windows</a:t>
            </a:r>
          </a:p>
        </p:txBody>
      </p:sp>
      <p:sp>
        <p:nvSpPr>
          <p:cNvPr id="3" name="Content Placeholder 2">
            <a:extLst>
              <a:ext uri="{FF2B5EF4-FFF2-40B4-BE49-F238E27FC236}">
                <a16:creationId xmlns:a16="http://schemas.microsoft.com/office/drawing/2014/main" id="{0E812546-EB98-4E1D-A2E9-9383C7CBA7EC}"/>
              </a:ext>
            </a:extLst>
          </p:cNvPr>
          <p:cNvSpPr>
            <a:spLocks noGrp="1"/>
          </p:cNvSpPr>
          <p:nvPr>
            <p:ph idx="1"/>
          </p:nvPr>
        </p:nvSpPr>
        <p:spPr>
          <a:xfrm>
            <a:off x="1451579" y="2015732"/>
            <a:ext cx="9603275" cy="4580377"/>
          </a:xfrm>
        </p:spPr>
        <p:txBody>
          <a:bodyPr/>
          <a:lstStyle/>
          <a:p>
            <a:pPr algn="just"/>
            <a:r>
              <a:rPr lang="en-US" dirty="0"/>
              <a:t>:ball/ba: Opens all the buffers in the buffer list in their own windows.</a:t>
            </a:r>
          </a:p>
          <a:p>
            <a:pPr algn="just"/>
            <a:r>
              <a:rPr lang="en-US" dirty="0"/>
              <a:t>:windo: Executes the specified command in all open  windows</a:t>
            </a:r>
          </a:p>
          <a:p>
            <a:pPr marL="0" indent="0" algn="just">
              <a:buNone/>
            </a:pPr>
            <a:r>
              <a:rPr lang="en-US" dirty="0"/>
              <a:t>The “windo” command operates on windows thus it won't operate on all buffers but on the windows.</a:t>
            </a:r>
          </a:p>
          <a:p>
            <a:pPr algn="just"/>
            <a:r>
              <a:rPr lang="en-US" dirty="0"/>
              <a:t>To rearrange which buffers are displayed into which window-</a:t>
            </a:r>
          </a:p>
          <a:p>
            <a:pPr lvl="1" algn="just">
              <a:buFont typeface="Wingdings" panose="05000000000000000000" pitchFamily="2" charset="2"/>
              <a:buChar char="ü"/>
            </a:pPr>
            <a:r>
              <a:rPr lang="en-US" dirty="0"/>
              <a:t>CTRL+w r: Rotates the windows- first window becomes second, second becomes the third and so on.</a:t>
            </a:r>
          </a:p>
          <a:p>
            <a:pPr lvl="1" algn="just">
              <a:buFont typeface="Wingdings" panose="05000000000000000000" pitchFamily="2" charset="2"/>
              <a:buChar char="ü"/>
            </a:pPr>
            <a:r>
              <a:rPr lang="en-US" dirty="0"/>
              <a:t>CTRL+w R: Same as CTRL+w r but in the opposite direction- first window becomes the last, second one becomes the first and so on.</a:t>
            </a:r>
          </a:p>
          <a:p>
            <a:pPr lvl="1" algn="just">
              <a:buFont typeface="Wingdings" panose="05000000000000000000" pitchFamily="2" charset="2"/>
              <a:buChar char="ü"/>
            </a:pPr>
            <a:r>
              <a:rPr lang="en-US" dirty="0"/>
              <a:t>CTRL+w ; CTRL+w K; CTRL+w  H; CTRL+w L: Will move the current window to the very bottom, very top, very left and very right using the full height/width of the screen.</a:t>
            </a:r>
          </a:p>
        </p:txBody>
      </p:sp>
      <p:sp>
        <p:nvSpPr>
          <p:cNvPr id="4" name="Date Placeholder 3">
            <a:extLst>
              <a:ext uri="{FF2B5EF4-FFF2-40B4-BE49-F238E27FC236}">
                <a16:creationId xmlns:a16="http://schemas.microsoft.com/office/drawing/2014/main" id="{4A338031-A9C9-4877-BEFE-3C5ECFBD0E9C}"/>
              </a:ext>
            </a:extLst>
          </p:cNvPr>
          <p:cNvSpPr>
            <a:spLocks noGrp="1"/>
          </p:cNvSpPr>
          <p:nvPr>
            <p:ph type="dt" sz="half" idx="10"/>
          </p:nvPr>
        </p:nvSpPr>
        <p:spPr/>
        <p:txBody>
          <a:bodyPr/>
          <a:lstStyle/>
          <a:p>
            <a:fld id="{BAD1A25D-1DCA-4C31-985E-F7A332DF3E03}" type="datetime1">
              <a:rPr lang="en-US" smtClean="0"/>
              <a:t>5/30/2020</a:t>
            </a:fld>
            <a:endParaRPr lang="en-US" dirty="0"/>
          </a:p>
        </p:txBody>
      </p:sp>
    </p:spTree>
    <p:extLst>
      <p:ext uri="{BB962C8B-B14F-4D97-AF65-F5344CB8AC3E}">
        <p14:creationId xmlns:p14="http://schemas.microsoft.com/office/powerpoint/2010/main" val="7689234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1FADA-3384-475E-BE02-8E3987B378D5}"/>
              </a:ext>
            </a:extLst>
          </p:cNvPr>
          <p:cNvSpPr>
            <a:spLocks noGrp="1"/>
          </p:cNvSpPr>
          <p:nvPr>
            <p:ph type="title"/>
          </p:nvPr>
        </p:nvSpPr>
        <p:spPr>
          <a:xfrm>
            <a:off x="1451579" y="804519"/>
            <a:ext cx="9743163" cy="1049235"/>
          </a:xfrm>
        </p:spPr>
        <p:txBody>
          <a:bodyPr/>
          <a:lstStyle/>
          <a:p>
            <a:r>
              <a:rPr lang="en-US" dirty="0"/>
              <a:t>Vim Graphical user interfaces- Gvim &amp; macvim</a:t>
            </a:r>
          </a:p>
        </p:txBody>
      </p:sp>
      <p:sp>
        <p:nvSpPr>
          <p:cNvPr id="3" name="Content Placeholder 2">
            <a:extLst>
              <a:ext uri="{FF2B5EF4-FFF2-40B4-BE49-F238E27FC236}">
                <a16:creationId xmlns:a16="http://schemas.microsoft.com/office/drawing/2014/main" id="{413FA9AD-0DE7-4972-9B39-4CC71C954799}"/>
              </a:ext>
            </a:extLst>
          </p:cNvPr>
          <p:cNvSpPr>
            <a:spLocks noGrp="1"/>
          </p:cNvSpPr>
          <p:nvPr>
            <p:ph idx="1"/>
          </p:nvPr>
        </p:nvSpPr>
        <p:spPr>
          <a:xfrm>
            <a:off x="1451579" y="2015732"/>
            <a:ext cx="9603275" cy="4580377"/>
          </a:xfrm>
        </p:spPr>
        <p:txBody>
          <a:bodyPr>
            <a:normAutofit lnSpcReduction="10000"/>
          </a:bodyPr>
          <a:lstStyle/>
          <a:p>
            <a:pPr algn="just"/>
            <a:r>
              <a:rPr lang="en-US" dirty="0"/>
              <a:t>The graphical version of vim is also known as GUI version. The knowledge about text tool user interface version can be applied to the graphical version.</a:t>
            </a:r>
          </a:p>
          <a:p>
            <a:pPr algn="just"/>
            <a:r>
              <a:rPr lang="en-US" dirty="0"/>
              <a:t>$gvim: Starts the graphical version of vim.</a:t>
            </a:r>
          </a:p>
          <a:p>
            <a:pPr algn="just"/>
            <a:r>
              <a:rPr lang="en-US" dirty="0"/>
              <a:t>In gvim, along with the registers in the text tool user interface version 2 more are used-</a:t>
            </a:r>
          </a:p>
          <a:p>
            <a:pPr lvl="1" algn="just">
              <a:buFont typeface="Wingdings" panose="05000000000000000000" pitchFamily="2" charset="2"/>
              <a:buChar char="ü"/>
            </a:pPr>
            <a:r>
              <a:rPr lang="en-US" dirty="0"/>
              <a:t>+: Clipboard register. Contains the contents of the clipboard. For example- Text copied (CTRL+c) will be placed in ”+.</a:t>
            </a:r>
          </a:p>
          <a:p>
            <a:pPr lvl="1" algn="just">
              <a:buFont typeface="Wingdings" panose="05000000000000000000" pitchFamily="2" charset="2"/>
              <a:buChar char="ü"/>
            </a:pPr>
            <a:r>
              <a:rPr lang="en-US" dirty="0"/>
              <a:t>*: Contains highlighted text.</a:t>
            </a:r>
          </a:p>
          <a:p>
            <a:pPr algn="just"/>
            <a:r>
              <a:rPr lang="en-US" dirty="0"/>
              <a:t>:set clipboard=unnamed plus: Uses the clipboard register for all delete, yank and put operations instead of the unnamed register.</a:t>
            </a:r>
          </a:p>
          <a:p>
            <a:pPr algn="just"/>
            <a:r>
              <a:rPr lang="en-US" dirty="0"/>
              <a:t>For the graphical version, the vimrc file is .gvimrc. In the graphical version, simply click on the window to make it active.</a:t>
            </a:r>
          </a:p>
        </p:txBody>
      </p:sp>
      <p:sp>
        <p:nvSpPr>
          <p:cNvPr id="4" name="Date Placeholder 3">
            <a:extLst>
              <a:ext uri="{FF2B5EF4-FFF2-40B4-BE49-F238E27FC236}">
                <a16:creationId xmlns:a16="http://schemas.microsoft.com/office/drawing/2014/main" id="{EEAFE191-172A-425A-85BC-72CE924C5B7A}"/>
              </a:ext>
            </a:extLst>
          </p:cNvPr>
          <p:cNvSpPr>
            <a:spLocks noGrp="1"/>
          </p:cNvSpPr>
          <p:nvPr>
            <p:ph type="dt" sz="half" idx="10"/>
          </p:nvPr>
        </p:nvSpPr>
        <p:spPr/>
        <p:txBody>
          <a:bodyPr/>
          <a:lstStyle/>
          <a:p>
            <a:fld id="{31D2B344-719C-444C-8BD2-46CBA0D1580A}" type="datetime1">
              <a:rPr lang="en-US" smtClean="0"/>
              <a:t>5/30/2020</a:t>
            </a:fld>
            <a:endParaRPr lang="en-US" dirty="0"/>
          </a:p>
        </p:txBody>
      </p:sp>
    </p:spTree>
    <p:extLst>
      <p:ext uri="{BB962C8B-B14F-4D97-AF65-F5344CB8AC3E}">
        <p14:creationId xmlns:p14="http://schemas.microsoft.com/office/powerpoint/2010/main" val="1021049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43DB1-5DB2-4EFC-A205-C11CF965A1DF}"/>
              </a:ext>
            </a:extLst>
          </p:cNvPr>
          <p:cNvSpPr>
            <a:spLocks noGrp="1"/>
          </p:cNvSpPr>
          <p:nvPr>
            <p:ph type="title"/>
          </p:nvPr>
        </p:nvSpPr>
        <p:spPr/>
        <p:txBody>
          <a:bodyPr/>
          <a:lstStyle/>
          <a:p>
            <a:r>
              <a:rPr lang="en-US" dirty="0"/>
              <a:t>Why  vim</a:t>
            </a:r>
          </a:p>
        </p:txBody>
      </p:sp>
      <p:sp>
        <p:nvSpPr>
          <p:cNvPr id="3" name="Content Placeholder 2">
            <a:extLst>
              <a:ext uri="{FF2B5EF4-FFF2-40B4-BE49-F238E27FC236}">
                <a16:creationId xmlns:a16="http://schemas.microsoft.com/office/drawing/2014/main" id="{16C85668-A958-43B8-80DA-AA45C6447D0E}"/>
              </a:ext>
            </a:extLst>
          </p:cNvPr>
          <p:cNvSpPr>
            <a:spLocks noGrp="1"/>
          </p:cNvSpPr>
          <p:nvPr>
            <p:ph idx="1"/>
          </p:nvPr>
        </p:nvSpPr>
        <p:spPr/>
        <p:txBody>
          <a:bodyPr/>
          <a:lstStyle/>
          <a:p>
            <a:pPr algn="just"/>
            <a:r>
              <a:rPr lang="en-US" dirty="0"/>
              <a:t>Vim is ubiquitous</a:t>
            </a:r>
          </a:p>
          <a:p>
            <a:pPr algn="just"/>
            <a:r>
              <a:rPr lang="en-US" dirty="0"/>
              <a:t>Vim is amazingly powerful</a:t>
            </a:r>
          </a:p>
          <a:p>
            <a:pPr algn="just"/>
            <a:r>
              <a:rPr lang="en-US" dirty="0"/>
              <a:t>Vim is Cross-Platform</a:t>
            </a:r>
          </a:p>
          <a:p>
            <a:pPr algn="just"/>
            <a:r>
              <a:rPr lang="en-US" dirty="0"/>
              <a:t>Vim has syntax highlighting</a:t>
            </a:r>
          </a:p>
          <a:p>
            <a:pPr algn="just"/>
            <a:r>
              <a:rPr lang="en-US" dirty="0"/>
              <a:t>Vim commands are easy to remember</a:t>
            </a:r>
          </a:p>
        </p:txBody>
      </p:sp>
      <p:sp>
        <p:nvSpPr>
          <p:cNvPr id="4" name="Date Placeholder 3">
            <a:extLst>
              <a:ext uri="{FF2B5EF4-FFF2-40B4-BE49-F238E27FC236}">
                <a16:creationId xmlns:a16="http://schemas.microsoft.com/office/drawing/2014/main" id="{09C64C29-3B71-425F-916C-3F48D4E94EB7}"/>
              </a:ext>
            </a:extLst>
          </p:cNvPr>
          <p:cNvSpPr>
            <a:spLocks noGrp="1"/>
          </p:cNvSpPr>
          <p:nvPr>
            <p:ph type="dt" sz="half" idx="10"/>
          </p:nvPr>
        </p:nvSpPr>
        <p:spPr/>
        <p:txBody>
          <a:bodyPr/>
          <a:lstStyle/>
          <a:p>
            <a:fld id="{D59277B5-9A13-4FF4-95CA-31A66ED4537C}" type="datetime1">
              <a:rPr lang="en-US" smtClean="0"/>
              <a:t>5/30/2020</a:t>
            </a:fld>
            <a:endParaRPr lang="en-US" dirty="0"/>
          </a:p>
        </p:txBody>
      </p:sp>
    </p:spTree>
    <p:extLst>
      <p:ext uri="{BB962C8B-B14F-4D97-AF65-F5344CB8AC3E}">
        <p14:creationId xmlns:p14="http://schemas.microsoft.com/office/powerpoint/2010/main" val="4291175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D41AB-0F33-4E23-B73A-5D4DC5C6E053}"/>
              </a:ext>
            </a:extLst>
          </p:cNvPr>
          <p:cNvSpPr>
            <a:spLocks noGrp="1"/>
          </p:cNvSpPr>
          <p:nvPr>
            <p:ph type="title"/>
          </p:nvPr>
        </p:nvSpPr>
        <p:spPr/>
        <p:txBody>
          <a:bodyPr/>
          <a:lstStyle/>
          <a:p>
            <a:r>
              <a:rPr lang="en-US" dirty="0"/>
              <a:t>Vim modes</a:t>
            </a:r>
          </a:p>
        </p:txBody>
      </p:sp>
      <p:sp>
        <p:nvSpPr>
          <p:cNvPr id="3" name="Content Placeholder 2">
            <a:extLst>
              <a:ext uri="{FF2B5EF4-FFF2-40B4-BE49-F238E27FC236}">
                <a16:creationId xmlns:a16="http://schemas.microsoft.com/office/drawing/2014/main" id="{D82C9DA8-1A76-41B7-8E52-805169F8A434}"/>
              </a:ext>
            </a:extLst>
          </p:cNvPr>
          <p:cNvSpPr>
            <a:spLocks noGrp="1"/>
          </p:cNvSpPr>
          <p:nvPr>
            <p:ph idx="1"/>
          </p:nvPr>
        </p:nvSpPr>
        <p:spPr>
          <a:xfrm>
            <a:off x="1451579" y="2015732"/>
            <a:ext cx="9603275" cy="4438334"/>
          </a:xfrm>
        </p:spPr>
        <p:txBody>
          <a:bodyPr>
            <a:normAutofit/>
          </a:bodyPr>
          <a:lstStyle/>
          <a:p>
            <a:pPr algn="just"/>
            <a:r>
              <a:rPr lang="en-US" dirty="0"/>
              <a:t>3 modes</a:t>
            </a:r>
          </a:p>
          <a:p>
            <a:pPr lvl="1" algn="just"/>
            <a:r>
              <a:rPr lang="en-US" dirty="0"/>
              <a:t>Normal Mode: Default Mode</a:t>
            </a:r>
          </a:p>
          <a:p>
            <a:pPr lvl="1" algn="just"/>
            <a:r>
              <a:rPr lang="en-US" dirty="0"/>
              <a:t>Insert Mode: Press i to enter this mode. In this mode anything typed is considered as text content for the file</a:t>
            </a:r>
          </a:p>
          <a:p>
            <a:pPr lvl="1" algn="just"/>
            <a:r>
              <a:rPr lang="en-US" dirty="0"/>
              <a:t>Line Mode/Command Line mode: Press colon(:) to enter this mode. In this mode we can perform various actions like saving a file, going to a specific location in a file and turning ON/OFF various vim options.</a:t>
            </a:r>
          </a:p>
          <a:p>
            <a:pPr algn="just"/>
            <a:r>
              <a:rPr lang="en-US" dirty="0"/>
              <a:t>To leave any of the modes (except normal mode)  press escape.</a:t>
            </a:r>
          </a:p>
          <a:p>
            <a:pPr algn="just"/>
            <a:r>
              <a:rPr lang="en-US" dirty="0"/>
              <a:t>Syntax:</a:t>
            </a:r>
          </a:p>
          <a:p>
            <a:pPr marL="0" indent="0" algn="ctr">
              <a:buNone/>
            </a:pPr>
            <a:r>
              <a:rPr lang="en-US" dirty="0"/>
              <a:t>$ vim “file_name”</a:t>
            </a:r>
          </a:p>
        </p:txBody>
      </p:sp>
      <p:sp>
        <p:nvSpPr>
          <p:cNvPr id="4" name="Date Placeholder 3">
            <a:extLst>
              <a:ext uri="{FF2B5EF4-FFF2-40B4-BE49-F238E27FC236}">
                <a16:creationId xmlns:a16="http://schemas.microsoft.com/office/drawing/2014/main" id="{B0AA8A9E-3534-43C5-91A9-580D15049816}"/>
              </a:ext>
            </a:extLst>
          </p:cNvPr>
          <p:cNvSpPr>
            <a:spLocks noGrp="1"/>
          </p:cNvSpPr>
          <p:nvPr>
            <p:ph type="dt" sz="half" idx="10"/>
          </p:nvPr>
        </p:nvSpPr>
        <p:spPr/>
        <p:txBody>
          <a:bodyPr/>
          <a:lstStyle/>
          <a:p>
            <a:fld id="{F5B32B2E-FD56-466F-940D-3800950D4227}" type="datetime1">
              <a:rPr lang="en-US" smtClean="0"/>
              <a:t>5/30/2020</a:t>
            </a:fld>
            <a:endParaRPr lang="en-US" dirty="0"/>
          </a:p>
        </p:txBody>
      </p:sp>
    </p:spTree>
    <p:extLst>
      <p:ext uri="{BB962C8B-B14F-4D97-AF65-F5344CB8AC3E}">
        <p14:creationId xmlns:p14="http://schemas.microsoft.com/office/powerpoint/2010/main" val="31744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362FB-DCE5-4E9B-8CAD-DCDF1CD5F15C}"/>
              </a:ext>
            </a:extLst>
          </p:cNvPr>
          <p:cNvSpPr>
            <a:spLocks noGrp="1"/>
          </p:cNvSpPr>
          <p:nvPr>
            <p:ph type="title"/>
          </p:nvPr>
        </p:nvSpPr>
        <p:spPr/>
        <p:txBody>
          <a:bodyPr/>
          <a:lstStyle/>
          <a:p>
            <a:r>
              <a:rPr lang="en-US" dirty="0"/>
              <a:t>Navigation commands</a:t>
            </a:r>
          </a:p>
        </p:txBody>
      </p:sp>
      <p:sp>
        <p:nvSpPr>
          <p:cNvPr id="3" name="Content Placeholder 2">
            <a:extLst>
              <a:ext uri="{FF2B5EF4-FFF2-40B4-BE49-F238E27FC236}">
                <a16:creationId xmlns:a16="http://schemas.microsoft.com/office/drawing/2014/main" id="{AD3A13C0-37C6-4703-9E80-CA8D8E958C72}"/>
              </a:ext>
            </a:extLst>
          </p:cNvPr>
          <p:cNvSpPr>
            <a:spLocks noGrp="1"/>
          </p:cNvSpPr>
          <p:nvPr>
            <p:ph idx="1"/>
          </p:nvPr>
        </p:nvSpPr>
        <p:spPr>
          <a:xfrm>
            <a:off x="1451579" y="2015732"/>
            <a:ext cx="9603275" cy="4589254"/>
          </a:xfrm>
        </p:spPr>
        <p:txBody>
          <a:bodyPr numCol="2">
            <a:normAutofit/>
          </a:bodyPr>
          <a:lstStyle/>
          <a:p>
            <a:pPr>
              <a:lnSpc>
                <a:spcPct val="100000"/>
              </a:lnSpc>
            </a:pPr>
            <a:r>
              <a:rPr lang="en-US" dirty="0"/>
              <a:t>h: move cursor left.</a:t>
            </a:r>
          </a:p>
          <a:p>
            <a:pPr>
              <a:lnSpc>
                <a:spcPct val="100000"/>
              </a:lnSpc>
            </a:pPr>
            <a:r>
              <a:rPr lang="en-US" dirty="0"/>
              <a:t>j: move cursor down.</a:t>
            </a:r>
          </a:p>
          <a:p>
            <a:pPr>
              <a:lnSpc>
                <a:spcPct val="100000"/>
              </a:lnSpc>
            </a:pPr>
            <a:r>
              <a:rPr lang="en-US" dirty="0"/>
              <a:t>k: move cursor up.</a:t>
            </a:r>
          </a:p>
          <a:p>
            <a:pPr>
              <a:lnSpc>
                <a:spcPct val="100000"/>
              </a:lnSpc>
            </a:pPr>
            <a:r>
              <a:rPr lang="en-US" dirty="0"/>
              <a:t>l: move cursor right.</a:t>
            </a:r>
          </a:p>
          <a:p>
            <a:pPr>
              <a:lnSpc>
                <a:spcPct val="100000"/>
              </a:lnSpc>
            </a:pPr>
            <a:r>
              <a:rPr lang="en-US" dirty="0"/>
              <a:t>H:Moves to the top of the screen.</a:t>
            </a:r>
          </a:p>
          <a:p>
            <a:pPr>
              <a:lnSpc>
                <a:spcPct val="100000"/>
              </a:lnSpc>
            </a:pPr>
            <a:r>
              <a:rPr lang="en-US" dirty="0"/>
              <a:t>M: Moves to middle of the screen.</a:t>
            </a:r>
          </a:p>
          <a:p>
            <a:pPr>
              <a:lnSpc>
                <a:spcPct val="100000"/>
              </a:lnSpc>
            </a:pPr>
            <a:r>
              <a:rPr lang="en-US" dirty="0"/>
              <a:t>L: Moves to bottom of the screen.</a:t>
            </a:r>
          </a:p>
          <a:p>
            <a:pPr>
              <a:lnSpc>
                <a:spcPct val="100000"/>
              </a:lnSpc>
            </a:pPr>
            <a:r>
              <a:rPr lang="en-US" dirty="0"/>
              <a:t>CTRL+f: Moves forwards in a file(Page down).</a:t>
            </a:r>
          </a:p>
          <a:p>
            <a:pPr>
              <a:lnSpc>
                <a:spcPct val="100000"/>
              </a:lnSpc>
            </a:pPr>
            <a:r>
              <a:rPr lang="en-US" dirty="0"/>
              <a:t>CTRL+b: Moves backwards in a file(Page up).</a:t>
            </a:r>
          </a:p>
          <a:p>
            <a:pPr>
              <a:lnSpc>
                <a:spcPct val="100000"/>
              </a:lnSpc>
            </a:pPr>
            <a:r>
              <a:rPr lang="en-US" dirty="0"/>
              <a:t>w: Jumps forward(right) one word.(Punctuations are also considered as words).</a:t>
            </a:r>
          </a:p>
          <a:p>
            <a:pPr>
              <a:lnSpc>
                <a:spcPct val="100000"/>
              </a:lnSpc>
            </a:pPr>
            <a:r>
              <a:rPr lang="en-US" dirty="0"/>
              <a:t>W: Jumps forward(right) one word. (Punctuations are not considered as words).</a:t>
            </a:r>
          </a:p>
          <a:p>
            <a:pPr>
              <a:lnSpc>
                <a:spcPct val="100000"/>
              </a:lnSpc>
            </a:pPr>
            <a:r>
              <a:rPr lang="en-US" dirty="0"/>
              <a:t>b/B: Jumps backwards(left) one word(B uses whitespaces as boundaries between words like W).</a:t>
            </a:r>
          </a:p>
          <a:p>
            <a:pPr>
              <a:lnSpc>
                <a:spcPct val="100000"/>
              </a:lnSpc>
            </a:pPr>
            <a:r>
              <a:rPr lang="en-US" dirty="0"/>
              <a:t>0: Jumps to the beginning of the line.</a:t>
            </a:r>
          </a:p>
          <a:p>
            <a:pPr>
              <a:lnSpc>
                <a:spcPct val="100000"/>
              </a:lnSpc>
            </a:pPr>
            <a:r>
              <a:rPr lang="en-US" dirty="0"/>
              <a:t>^: Jumps to the first character in the line.</a:t>
            </a:r>
          </a:p>
          <a:p>
            <a:pPr>
              <a:lnSpc>
                <a:spcPct val="100000"/>
              </a:lnSpc>
            </a:pPr>
            <a:r>
              <a:rPr lang="en-US" dirty="0"/>
              <a:t>$: Jumps to the end-of-line.</a:t>
            </a:r>
          </a:p>
        </p:txBody>
      </p:sp>
      <p:sp>
        <p:nvSpPr>
          <p:cNvPr id="4" name="Date Placeholder 3">
            <a:extLst>
              <a:ext uri="{FF2B5EF4-FFF2-40B4-BE49-F238E27FC236}">
                <a16:creationId xmlns:a16="http://schemas.microsoft.com/office/drawing/2014/main" id="{FC1A91B1-4DB0-43B0-9442-28B282305A66}"/>
              </a:ext>
            </a:extLst>
          </p:cNvPr>
          <p:cNvSpPr>
            <a:spLocks noGrp="1"/>
          </p:cNvSpPr>
          <p:nvPr>
            <p:ph type="dt" sz="half" idx="10"/>
          </p:nvPr>
        </p:nvSpPr>
        <p:spPr/>
        <p:txBody>
          <a:bodyPr/>
          <a:lstStyle/>
          <a:p>
            <a:fld id="{D858D640-4431-46E6-901E-5A4813627FD6}" type="datetime1">
              <a:rPr lang="en-US" smtClean="0"/>
              <a:t>5/30/2020</a:t>
            </a:fld>
            <a:endParaRPr lang="en-US" dirty="0"/>
          </a:p>
        </p:txBody>
      </p:sp>
    </p:spTree>
    <p:extLst>
      <p:ext uri="{BB962C8B-B14F-4D97-AF65-F5344CB8AC3E}">
        <p14:creationId xmlns:p14="http://schemas.microsoft.com/office/powerpoint/2010/main" val="2346148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0F175-D86D-4FDE-A0C3-A3245437DDAC}"/>
              </a:ext>
            </a:extLst>
          </p:cNvPr>
          <p:cNvSpPr>
            <a:spLocks noGrp="1"/>
          </p:cNvSpPr>
          <p:nvPr>
            <p:ph type="title"/>
          </p:nvPr>
        </p:nvSpPr>
        <p:spPr/>
        <p:txBody>
          <a:bodyPr/>
          <a:lstStyle/>
          <a:p>
            <a:r>
              <a:rPr lang="en-US" dirty="0"/>
              <a:t>Navigation commands</a:t>
            </a:r>
          </a:p>
        </p:txBody>
      </p:sp>
      <p:sp>
        <p:nvSpPr>
          <p:cNvPr id="3" name="Content Placeholder 2">
            <a:extLst>
              <a:ext uri="{FF2B5EF4-FFF2-40B4-BE49-F238E27FC236}">
                <a16:creationId xmlns:a16="http://schemas.microsoft.com/office/drawing/2014/main" id="{7AAAFFBC-6F04-45B3-A819-8BD1AE4995A9}"/>
              </a:ext>
            </a:extLst>
          </p:cNvPr>
          <p:cNvSpPr>
            <a:spLocks noGrp="1"/>
          </p:cNvSpPr>
          <p:nvPr>
            <p:ph idx="1"/>
          </p:nvPr>
        </p:nvSpPr>
        <p:spPr>
          <a:xfrm>
            <a:off x="1451579" y="2015732"/>
            <a:ext cx="9603275" cy="4571499"/>
          </a:xfrm>
        </p:spPr>
        <p:txBody>
          <a:bodyPr numCol="2">
            <a:normAutofit/>
          </a:bodyPr>
          <a:lstStyle/>
          <a:p>
            <a:r>
              <a:rPr lang="en-US" dirty="0"/>
              <a:t>gg: Jumps to the first line of the file.</a:t>
            </a:r>
          </a:p>
          <a:p>
            <a:r>
              <a:rPr lang="en-US" dirty="0"/>
              <a:t>G: Jumps to the end-of-file.</a:t>
            </a:r>
          </a:p>
          <a:p>
            <a:r>
              <a:rPr lang="en-US" dirty="0"/>
              <a:t>‘n’gg/’</a:t>
            </a:r>
            <a:r>
              <a:rPr lang="en-US" dirty="0" err="1"/>
              <a:t>n’G</a:t>
            </a:r>
            <a:r>
              <a:rPr lang="en-US" dirty="0"/>
              <a:t>: Jumps to the nth line in the file.</a:t>
            </a:r>
          </a:p>
          <a:p>
            <a:r>
              <a:rPr lang="en-US" dirty="0"/>
              <a:t>:line_number: When in line mode, it will jump to the specified line number.</a:t>
            </a:r>
          </a:p>
          <a:p>
            <a:r>
              <a:rPr lang="en-US" dirty="0"/>
              <a:t>:$: To know the number of lines in a file.</a:t>
            </a:r>
          </a:p>
          <a:p>
            <a:r>
              <a:rPr lang="en-US" dirty="0"/>
              <a:t>CTRL+g: Displays file name, file status, cursor position.</a:t>
            </a:r>
          </a:p>
          <a:p>
            <a:pPr marL="0" indent="0">
              <a:buNone/>
            </a:pPr>
            <a:endParaRPr lang="en-US" dirty="0"/>
          </a:p>
          <a:p>
            <a:pPr marL="0" indent="0">
              <a:buNone/>
            </a:pPr>
            <a:endParaRPr lang="en-US" dirty="0"/>
          </a:p>
          <a:p>
            <a:pPr marL="0" indent="0">
              <a:buNone/>
            </a:pPr>
            <a:r>
              <a:rPr lang="en-US" dirty="0"/>
              <a:t>Tip: The ‘ruler’ option in vim gives current cursor position. </a:t>
            </a:r>
          </a:p>
          <a:p>
            <a:pPr marL="0" indent="0">
              <a:buNone/>
            </a:pPr>
            <a:r>
              <a:rPr lang="en-US" dirty="0"/>
              <a:t>	:set ruler/ :set ruler!- will turn the ruler on</a:t>
            </a:r>
          </a:p>
          <a:p>
            <a:pPr marL="0" indent="0">
              <a:buNone/>
            </a:pPr>
            <a:r>
              <a:rPr lang="en-US" dirty="0"/>
              <a:t>	:set noruler/:set ruler!-will turn the ruler off</a:t>
            </a:r>
          </a:p>
        </p:txBody>
      </p:sp>
      <p:sp>
        <p:nvSpPr>
          <p:cNvPr id="4" name="Date Placeholder 3">
            <a:extLst>
              <a:ext uri="{FF2B5EF4-FFF2-40B4-BE49-F238E27FC236}">
                <a16:creationId xmlns:a16="http://schemas.microsoft.com/office/drawing/2014/main" id="{27FACB80-321D-4DFA-800F-E76AA1C64EF9}"/>
              </a:ext>
            </a:extLst>
          </p:cNvPr>
          <p:cNvSpPr>
            <a:spLocks noGrp="1"/>
          </p:cNvSpPr>
          <p:nvPr>
            <p:ph type="dt" sz="half" idx="10"/>
          </p:nvPr>
        </p:nvSpPr>
        <p:spPr/>
        <p:txBody>
          <a:bodyPr/>
          <a:lstStyle/>
          <a:p>
            <a:fld id="{B49CCA78-636A-421E-A210-8B08CC56CE47}" type="datetime1">
              <a:rPr lang="en-US" smtClean="0"/>
              <a:t>5/30/2020</a:t>
            </a:fld>
            <a:endParaRPr lang="en-US" dirty="0"/>
          </a:p>
        </p:txBody>
      </p:sp>
    </p:spTree>
    <p:extLst>
      <p:ext uri="{BB962C8B-B14F-4D97-AF65-F5344CB8AC3E}">
        <p14:creationId xmlns:p14="http://schemas.microsoft.com/office/powerpoint/2010/main" val="1077609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8D1E-B285-4A83-97E3-B9F02D9E46C1}"/>
              </a:ext>
            </a:extLst>
          </p:cNvPr>
          <p:cNvSpPr>
            <a:spLocks noGrp="1"/>
          </p:cNvSpPr>
          <p:nvPr>
            <p:ph type="title"/>
          </p:nvPr>
        </p:nvSpPr>
        <p:spPr/>
        <p:txBody>
          <a:bodyPr/>
          <a:lstStyle/>
          <a:p>
            <a:r>
              <a:rPr lang="en-US" dirty="0"/>
              <a:t>Navigation commands</a:t>
            </a:r>
          </a:p>
        </p:txBody>
      </p:sp>
      <p:sp>
        <p:nvSpPr>
          <p:cNvPr id="3" name="Content Placeholder 2">
            <a:extLst>
              <a:ext uri="{FF2B5EF4-FFF2-40B4-BE49-F238E27FC236}">
                <a16:creationId xmlns:a16="http://schemas.microsoft.com/office/drawing/2014/main" id="{4FD71B76-F78C-44AA-A231-1261395A9856}"/>
              </a:ext>
            </a:extLst>
          </p:cNvPr>
          <p:cNvSpPr>
            <a:spLocks noGrp="1"/>
          </p:cNvSpPr>
          <p:nvPr>
            <p:ph idx="1"/>
          </p:nvPr>
        </p:nvSpPr>
        <p:spPr>
          <a:xfrm>
            <a:off x="1451579" y="2015732"/>
            <a:ext cx="9603275" cy="4509355"/>
          </a:xfrm>
        </p:spPr>
        <p:txBody>
          <a:bodyPr numCol="2"/>
          <a:lstStyle/>
          <a:p>
            <a:r>
              <a:rPr lang="en-US" dirty="0"/>
              <a:t>‘{‘ : Jump to previous paragraph.(or function/block in case of a code).</a:t>
            </a:r>
          </a:p>
          <a:p>
            <a:r>
              <a:rPr lang="en-US" dirty="0"/>
              <a:t>‘}’ : Jump to next paragraph.(or function/block in case of a code).</a:t>
            </a:r>
          </a:p>
          <a:p>
            <a:r>
              <a:rPr lang="en-US" dirty="0"/>
              <a:t>zz: Centers cursor on the screen.</a:t>
            </a:r>
          </a:p>
          <a:p>
            <a:r>
              <a:rPr lang="en-US" dirty="0"/>
              <a:t>CTRL+e: Moves screen down one line(without moving the cursor).</a:t>
            </a:r>
          </a:p>
          <a:p>
            <a:r>
              <a:rPr lang="en-US" dirty="0"/>
              <a:t>CTRL+y: Moves screen up one line(without moving the cursor).</a:t>
            </a:r>
          </a:p>
          <a:p>
            <a:r>
              <a:rPr lang="en-US" dirty="0"/>
              <a:t>CTRL+d: Move forward ½ a screen. </a:t>
            </a:r>
          </a:p>
          <a:p>
            <a:r>
              <a:rPr lang="en-US" dirty="0"/>
              <a:t>CTRL+u: Move back ½ a screen. </a:t>
            </a:r>
          </a:p>
        </p:txBody>
      </p:sp>
      <p:sp>
        <p:nvSpPr>
          <p:cNvPr id="4" name="Date Placeholder 3">
            <a:extLst>
              <a:ext uri="{FF2B5EF4-FFF2-40B4-BE49-F238E27FC236}">
                <a16:creationId xmlns:a16="http://schemas.microsoft.com/office/drawing/2014/main" id="{50DAB3BB-4122-4E15-87AC-BBD82BE4B79A}"/>
              </a:ext>
            </a:extLst>
          </p:cNvPr>
          <p:cNvSpPr>
            <a:spLocks noGrp="1"/>
          </p:cNvSpPr>
          <p:nvPr>
            <p:ph type="dt" sz="half" idx="10"/>
          </p:nvPr>
        </p:nvSpPr>
        <p:spPr/>
        <p:txBody>
          <a:bodyPr/>
          <a:lstStyle/>
          <a:p>
            <a:fld id="{A3A1788D-2CA5-4647-A79B-5B7BDB96564E}" type="datetime1">
              <a:rPr lang="en-US" smtClean="0"/>
              <a:t>5/30/2020</a:t>
            </a:fld>
            <a:endParaRPr lang="en-US" dirty="0"/>
          </a:p>
        </p:txBody>
      </p:sp>
    </p:spTree>
    <p:extLst>
      <p:ext uri="{BB962C8B-B14F-4D97-AF65-F5344CB8AC3E}">
        <p14:creationId xmlns:p14="http://schemas.microsoft.com/office/powerpoint/2010/main" val="344230164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795</TotalTime>
  <Words>4743</Words>
  <Application>Microsoft Office PowerPoint</Application>
  <PresentationFormat>Widescreen</PresentationFormat>
  <Paragraphs>425</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Gill Sans MT</vt:lpstr>
      <vt:lpstr>Wingdings</vt:lpstr>
      <vt:lpstr>Gallery</vt:lpstr>
      <vt:lpstr>VIM</vt:lpstr>
      <vt:lpstr>Agenda</vt:lpstr>
      <vt:lpstr>Agenda</vt:lpstr>
      <vt:lpstr>What is vim</vt:lpstr>
      <vt:lpstr>Why  vim</vt:lpstr>
      <vt:lpstr>Vim modes</vt:lpstr>
      <vt:lpstr>Navigation commands</vt:lpstr>
      <vt:lpstr>Navigation commands</vt:lpstr>
      <vt:lpstr>Navigation commands</vt:lpstr>
      <vt:lpstr>Help in vim</vt:lpstr>
      <vt:lpstr>Deleting text</vt:lpstr>
      <vt:lpstr>Deleting text</vt:lpstr>
      <vt:lpstr>Delete, yank and paste</vt:lpstr>
      <vt:lpstr>registers</vt:lpstr>
      <vt:lpstr>registers</vt:lpstr>
      <vt:lpstr>Insert, Replace, Change and Join</vt:lpstr>
      <vt:lpstr>Insert, replace, change and join</vt:lpstr>
      <vt:lpstr>Insert, replace, change and join</vt:lpstr>
      <vt:lpstr>Search, find and replace</vt:lpstr>
      <vt:lpstr>Search, find and replace</vt:lpstr>
      <vt:lpstr>Search, find and replace</vt:lpstr>
      <vt:lpstr>Text objects</vt:lpstr>
      <vt:lpstr>Text objects</vt:lpstr>
      <vt:lpstr>Text objects</vt:lpstr>
      <vt:lpstr>macros</vt:lpstr>
      <vt:lpstr>Macros</vt:lpstr>
      <vt:lpstr>Macros</vt:lpstr>
      <vt:lpstr>Visual mode</vt:lpstr>
      <vt:lpstr>Visual mode</vt:lpstr>
      <vt:lpstr>Visual mode</vt:lpstr>
      <vt:lpstr>Visual mode</vt:lpstr>
      <vt:lpstr>Vim settings-customization and preferences</vt:lpstr>
      <vt:lpstr>Vim settings-customization and preferences</vt:lpstr>
      <vt:lpstr>Vim settings-customization and preferences</vt:lpstr>
      <vt:lpstr>Vim settings-customization and preferences</vt:lpstr>
      <vt:lpstr>Vim settings-customization and preferences</vt:lpstr>
      <vt:lpstr>Vim settings-customization and preferences</vt:lpstr>
      <vt:lpstr>Vim settings-customization and preferences</vt:lpstr>
      <vt:lpstr>Vim buffers and windows</vt:lpstr>
      <vt:lpstr>Vim buffers and windows</vt:lpstr>
      <vt:lpstr>Vim buffers and windows</vt:lpstr>
      <vt:lpstr>Vim buffers and windows</vt:lpstr>
      <vt:lpstr>Vim buffers and windows</vt:lpstr>
      <vt:lpstr>Vim buffers and windows</vt:lpstr>
      <vt:lpstr>Vim Graphical user interfaces- Gvim &amp; macvim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dc:title>
  <dc:creator>Aditi Malagi</dc:creator>
  <cp:lastModifiedBy>Aditi Malagi</cp:lastModifiedBy>
  <cp:revision>3</cp:revision>
  <dcterms:created xsi:type="dcterms:W3CDTF">2020-05-28T22:51:11Z</dcterms:created>
  <dcterms:modified xsi:type="dcterms:W3CDTF">2020-05-30T20:50:30Z</dcterms:modified>
</cp:coreProperties>
</file>