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Where/How do I spend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Where/How do I save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 I spend/Save acc to What I earn?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Detailed Statement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09559e8-04be-493e-babe-9f07f45d19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4105f5f832c49ca" /><Relationship Type="http://schemas.openxmlformats.org/officeDocument/2006/relationships/slideLayout" Target="/ppt/slideLayouts/slideLayout8.xml" Id="Ra59edd46e2da48ed" /><Relationship Type="http://schemas.openxmlformats.org/officeDocument/2006/relationships/hyperlink" Target="https://app.powerbi.com/groups/me/reports/009559e8-04be-493e-babe-9f07f45d194a/?pbi_source=PowerPoint" TargetMode="External" Id="RelId0" /><Relationship Type="http://schemas.openxmlformats.org/officeDocument/2006/relationships/image" Target="/ppt/media/image4.png" Id="imgId22931171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93ec62bbb974755" /><Relationship Type="http://schemas.openxmlformats.org/officeDocument/2006/relationships/slideLayout" Target="/ppt/slideLayouts/slideLayout8.xml" Id="Rc84cd7b799d04f86" /><Relationship Type="http://schemas.openxmlformats.org/officeDocument/2006/relationships/hyperlink" Target="https://app.powerbi.com/groups/me/reports/009559e8-04be-493e-babe-9f07f45d194a/?pbi_source=PowerPoint" TargetMode="External" Id="RelId1" /><Relationship Type="http://schemas.openxmlformats.org/officeDocument/2006/relationships/image" Target="/ppt/media/image5.png" Id="imgId22931171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86eb742b3cb4472" /><Relationship Type="http://schemas.openxmlformats.org/officeDocument/2006/relationships/slideLayout" Target="/ppt/slideLayouts/slideLayout8.xml" Id="R37889f8713f74dfa" /><Relationship Type="http://schemas.openxmlformats.org/officeDocument/2006/relationships/hyperlink" Target="https://app.powerbi.com/groups/me/reports/009559e8-04be-493e-babe-9f07f45d194a/?pbi_source=PowerPoint" TargetMode="External" Id="RelId2" /><Relationship Type="http://schemas.openxmlformats.org/officeDocument/2006/relationships/image" Target="/ppt/media/image6.png" Id="imgId22931171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mobile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2/5/2024 1:05:18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2/5/2024 1:04:13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slicer ,slicer ,card ,card ,card ,card ,textbox ,card ,Where/How do I spend ,Where/How do I save ,DO I spend/Save acc to What I earn? ,Detailed Statemen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93117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342900"/>
            <a:ext cx="12192000" cy="61722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93117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TT1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93117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TT2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