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F52962-4FB6-4BD7-AFA6-3D403C037B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World Economic Outlook Tableau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F0AAA0-6DD5-43CA-80B4-8C0458042D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3/15/24 10:20:47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2" id="2" name="slide2">
            <a:extLst>
              <a:ext uri="{FF2B5EF4-FFF2-40B4-BE49-F238E27FC236}">
                <a16:creationId xmlns:a16="http://schemas.microsoft.com/office/drawing/2014/main" id="{CCA82982-20BF-4520-87D1-F86C69548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3" id="3" name="slide3">
            <a:extLst>
              <a:ext uri="{FF2B5EF4-FFF2-40B4-BE49-F238E27FC236}">
                <a16:creationId xmlns:a16="http://schemas.microsoft.com/office/drawing/2014/main" id="{6D62B855-2B15-4803-BA46-0610B7D19B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4" id="4" name="slide4">
            <a:extLst>
              <a:ext uri="{FF2B5EF4-FFF2-40B4-BE49-F238E27FC236}">
                <a16:creationId xmlns:a16="http://schemas.microsoft.com/office/drawing/2014/main" id="{8ADC7DDE-638E-4DED-8866-9918F8F31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2024-03-16T05:20:48Z</dcterms:created>
  <dcterms:modified xsi:type="dcterms:W3CDTF">2024-03-16T05:20:48Z</dcterms:modified>
</cp:coreProperties>
</file>