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80" r:id="rId25"/>
    <p:sldId id="279" r:id="rId26"/>
    <p:sldId id="281" r:id="rId27"/>
    <p:sldId id="282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D0708-9C2B-B03E-D7ED-53B5C2F9CC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B97F8D-1E0B-A146-BD82-F33B1ED70E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DBDDCE-A305-1054-D2DA-A9231F2A1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00986-577E-4DC6-9F02-D6C657CB3089}" type="datetimeFigureOut">
              <a:rPr lang="en-IN" smtClean="0"/>
              <a:t>29-04-2025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B8CFD3-29FB-25CC-F71D-676C84006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81B02F-829C-0F3D-DF3B-DDA01AE9D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A554F-5B41-47F8-A328-573555AA21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1462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3F2D2-CFA8-E312-0CF9-2CF47A019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E05307-8DED-03C9-5892-DD42067CC1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B65A8-178B-1FC0-BEA3-DA89AC57D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00986-577E-4DC6-9F02-D6C657CB3089}" type="datetimeFigureOut">
              <a:rPr lang="en-IN" smtClean="0"/>
              <a:t>29-04-2025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C039CD-A260-FA78-9635-555C61489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95A6A5-84A4-33D9-D801-29227C3B1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A554F-5B41-47F8-A328-573555AA21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0752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F2B750-B03C-810D-64D8-7F57D2DBC8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7303B3-4881-9DC7-5344-48D18E008C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2F8AF-8E6F-C9E8-D70C-23A97E38E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00986-577E-4DC6-9F02-D6C657CB3089}" type="datetimeFigureOut">
              <a:rPr lang="en-IN" smtClean="0"/>
              <a:t>29-04-2025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0EE25A-271A-E3E0-8E8B-AD839C464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4A6D03-9241-E257-8FAB-BCC5717D6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A554F-5B41-47F8-A328-573555AA21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3655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BBCB8-ADA3-9FCC-23CE-A69742850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6A5C45-775B-DD3E-53FA-BD9B99F97F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FAA6F9-5D37-C6CB-76CF-E069C4991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00986-577E-4DC6-9F02-D6C657CB3089}" type="datetimeFigureOut">
              <a:rPr lang="en-IN" smtClean="0"/>
              <a:t>29-04-2025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FD06FE-FEEE-8167-9A02-60DE2D53A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C68261-FB6E-4564-F221-C7720571C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A554F-5B41-47F8-A328-573555AA21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0719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9B199-8171-0108-47DD-1FCC1A22A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F11C3B-CCDC-5416-68C4-F1E15CD8E2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E43CD1-F91F-5B04-569D-0B4C2C9F6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00986-577E-4DC6-9F02-D6C657CB3089}" type="datetimeFigureOut">
              <a:rPr lang="en-IN" smtClean="0"/>
              <a:t>29-04-2025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D94B6D-3AD5-A129-21CB-235316AD4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203718-EFD6-A08F-F323-ABE632D3F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A554F-5B41-47F8-A328-573555AA21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3803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B79CC-D075-486A-8BF5-12C9A4396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5051D7-7B9D-B907-DC3D-809B394C03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E165C2-5186-6326-B115-A968A0382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CE80D0-A4C1-8CBD-C5AF-70548D66E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00986-577E-4DC6-9F02-D6C657CB3089}" type="datetimeFigureOut">
              <a:rPr lang="en-IN" smtClean="0"/>
              <a:t>29-04-2025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517650-24DF-7DE2-3A94-BC0751C89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82C72E-A1A4-FF22-8EEE-87AC5D4D7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A554F-5B41-47F8-A328-573555AA21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820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0B36E-6D73-C24D-A928-B5C066094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3AB789-5840-5ED0-5B22-C4999E796E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E428E1-2411-608B-EA51-A017636F83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CB31DA-BBBD-47B8-61CA-DB7224EBA1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E808C8-06D5-2D44-07F2-737337B843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1D4D97-5A49-C5CC-A8B7-091D677CD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00986-577E-4DC6-9F02-D6C657CB3089}" type="datetimeFigureOut">
              <a:rPr lang="en-IN" smtClean="0"/>
              <a:t>29-04-2025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FCA314-2AEB-99A6-33CF-5FF5970C2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F8A11E-DCB8-9D28-315B-0502C5701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A554F-5B41-47F8-A328-573555AA21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0403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E4612-F349-9091-DD60-CCF93A789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A31283-6158-5CCA-2DDE-C1EFC0505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00986-577E-4DC6-9F02-D6C657CB3089}" type="datetimeFigureOut">
              <a:rPr lang="en-IN" smtClean="0"/>
              <a:t>29-04-2025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726E0E-019B-D6D2-17EF-7819A8F22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A05F35-E50C-BBA5-447B-0A15912F6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A554F-5B41-47F8-A328-573555AA21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805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129C8B-89FF-28A2-F664-F935974D9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00986-577E-4DC6-9F02-D6C657CB3089}" type="datetimeFigureOut">
              <a:rPr lang="en-IN" smtClean="0"/>
              <a:t>29-04-2025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E66321-BED1-EA90-B041-0CD167D10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32076D-967A-FF30-075A-00734767F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A554F-5B41-47F8-A328-573555AA21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2412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E249C-57C9-74E3-6668-39DD5D02D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246909-33B5-5394-B569-E462B74F9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AF3BD0-1039-FF35-4A65-2573D5F9FA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664EC4-AF7B-2A64-0411-C1C253E16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00986-577E-4DC6-9F02-D6C657CB3089}" type="datetimeFigureOut">
              <a:rPr lang="en-IN" smtClean="0"/>
              <a:t>29-04-2025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38A521-60B8-28F3-291A-4E8D05955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9176A5-46B6-E55F-84F1-DC4C46694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A554F-5B41-47F8-A328-573555AA21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5912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F5C96-6116-EC4D-BE52-EF40C4DC2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37F514-69A4-A348-0D07-1A76007C9E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661604-241D-E060-4C32-4EB6F80394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CA2338-6DE1-765D-7129-ED348B0A4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00986-577E-4DC6-9F02-D6C657CB3089}" type="datetimeFigureOut">
              <a:rPr lang="en-IN" smtClean="0"/>
              <a:t>29-04-2025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43C9A2-D294-1090-5B01-E02482423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9AD6B6-FEB4-8459-B1CD-AEC35857A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A554F-5B41-47F8-A328-573555AA21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6605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C58739-2661-F368-205E-084C36194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B23370-3BD4-FAF7-636E-33F3DA0C17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174CC5-4230-3217-D54A-006FB237B3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B00986-577E-4DC6-9F02-D6C657CB3089}" type="datetimeFigureOut">
              <a:rPr lang="en-IN" smtClean="0"/>
              <a:t>29-04-2025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87D20D-5327-CA6B-5700-A9924DC435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8DFA5-606B-8AD0-BE65-309ECDD347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4A554F-5B41-47F8-A328-573555AA21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8442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B449A44-0B7C-96E8-ABA6-697663E165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514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2854CDC-408E-B956-F25A-6FF0CA5288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1421"/>
            <a:ext cx="12192000" cy="5775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0446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24CC7E5-4518-4543-E937-0EFEF5CB3F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38244"/>
            <a:ext cx="12192000" cy="5781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5495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6977844-4C19-DA1B-BF42-6CDDF193C7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25538"/>
            <a:ext cx="12192000" cy="5806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7337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B0C4164-5A75-9D23-9F0F-521B187631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51080"/>
            <a:ext cx="12192000" cy="5355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5469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AED8D0A-CF56-B1AE-2161-EB88048BE2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4127"/>
            <a:ext cx="12192000" cy="5749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6208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DF7E1DF-F73A-97DF-9762-4EE0284201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00623"/>
            <a:ext cx="12192000" cy="5856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1085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C045076-CCEC-9B39-D0A1-386D5E7952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90594"/>
            <a:ext cx="12192000" cy="5876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5547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DB2D853-2353-B3CC-9780-3BE18BF599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3657"/>
            <a:ext cx="12192000" cy="5730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5915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688770F-F27D-69F8-4F6A-5F18922DE8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09654"/>
            <a:ext cx="12192000" cy="5838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0046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9F1BC8D-E6DC-B8E1-857B-7E6E00E2AA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4127"/>
            <a:ext cx="12192000" cy="5749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788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74A4955-F5BD-7532-A536-4BCA53BEE1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05112"/>
            <a:ext cx="12192000" cy="5847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6320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DF26FEA-F9F4-21DF-4056-AEF72EDC4E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4597"/>
            <a:ext cx="12192000" cy="5768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3336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ED99237-0E41-2993-7036-3FC0075C30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35068"/>
            <a:ext cx="12192000" cy="5787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7817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569A638-ECA5-6EAB-3BF0-AA51E931F4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09654"/>
            <a:ext cx="12192000" cy="5838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3113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BD953B1-ED0F-B8A3-37B5-026B51945A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1421"/>
            <a:ext cx="12192000" cy="5775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7884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1B0E566-4B4B-EB34-5ED1-F895DCDDF4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35389"/>
            <a:ext cx="12192000" cy="5787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5576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1F7AB6F-9821-92B5-3247-2A15B7EC52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7774"/>
            <a:ext cx="12192000" cy="5762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9451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DF18E0B-6A5D-24D4-AC93-C932939453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19184"/>
            <a:ext cx="12192000" cy="5819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9725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3B2324A-FE0C-0DDC-714F-44A540C9D5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38244"/>
            <a:ext cx="12192000" cy="5781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888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B5C1512-080B-6D2F-05D2-3DADA935D6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07799"/>
            <a:ext cx="12192000" cy="5842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1647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F079E16-08A2-C19F-AB75-CF8590E5EB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4127"/>
            <a:ext cx="12192000" cy="5749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820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290AA6E-E924-F85B-51E3-5A123FCDCC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22361"/>
            <a:ext cx="12192000" cy="5813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269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01A7F10-1C8D-3426-492E-E06FEF1624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16008"/>
            <a:ext cx="12192000" cy="5825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5807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3E3DFC6-BCC6-B056-F52D-A86F99457A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0951"/>
            <a:ext cx="12192000" cy="5756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5279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F5B612C-3FB8-8806-BC4B-132E2C2E8A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1421"/>
            <a:ext cx="12192000" cy="5775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8866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253464B-4CEB-D68B-6215-0B1F315480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0481"/>
            <a:ext cx="12192000" cy="5737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9821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Aditi Tarase</dc:creator>
  <cp:lastModifiedBy>Aditi Tarase</cp:lastModifiedBy>
  <cp:revision>1</cp:revision>
  <dcterms:created xsi:type="dcterms:W3CDTF">2025-04-29T17:15:14Z</dcterms:created>
  <dcterms:modified xsi:type="dcterms:W3CDTF">2025-04-29T17:15:50Z</dcterms:modified>
</cp:coreProperties>
</file>