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8f1add5b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8f1add5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8f1add5b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8f1add5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8f1add5b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8f1add5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8f1add5b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8f1add5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8f1add5b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8f1add5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8f1add5be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8f1add5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8f1add5be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8f1add5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17c19ba3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17c19ba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17c19ba3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17c19b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7c19ba3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7c19ba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f1add5b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f1add5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17c19ba35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17c19ba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7c19ba35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17c19ba3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17c19ba35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17c19ba3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7c19ba35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7c19ba3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17c19ba35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17c19ba3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17c19ba3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17c19ba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17c19ba35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17c19ba3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f1add5be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f1add5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f1add5b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8f1add5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8f1add5b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8f1add5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Architecture and Design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Submitted by </a:t>
            </a:r>
            <a:r>
              <a:rPr lang="en" sz="2200">
                <a:solidFill>
                  <a:srgbClr val="FFFF00"/>
                </a:solidFill>
              </a:rPr>
              <a:t>TEAM BUG_INSPECTORS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153175" y="225725"/>
            <a:ext cx="4216500" cy="5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Module 1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Validation of the extracted tags is done by checking the file for MT 103 Network Validated Rules: C1,C14 and C18.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XML file is developed using the tag values stored in variables that we defined in the first part of the code.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Finally, the output file along with some others parameters which would be required for verification under CBS are returned.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325" y="112075"/>
            <a:ext cx="3877775" cy="2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25" y="2595075"/>
            <a:ext cx="3877776" cy="23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52425" y="225725"/>
            <a:ext cx="4317300" cy="5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Module 2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second uses the converted MX file and the count variable(defined in main module)as input.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XML file is then tested for field tags like </a:t>
            </a:r>
            <a:r>
              <a:rPr lang="en" sz="1500">
                <a:solidFill>
                  <a:srgbClr val="990000"/>
                </a:solidFill>
                <a:highlight>
                  <a:srgbClr val="FFFFFF"/>
                </a:highlight>
              </a:rPr>
              <a:t>IntrBkSttlmAmt, Dbtr, Cdtr</a:t>
            </a:r>
            <a:r>
              <a:rPr lang="en" sz="110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The syntax of the opening and closing of tags is also verified.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the message file fails to validate it is pushed into a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Dead Letter Queue.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the message passes the validation test it is stored into an output file.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75" y="145100"/>
            <a:ext cx="4317249" cy="4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52425" y="225725"/>
            <a:ext cx="43173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Module 3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module acts as a semantically simulated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Core Banking System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variables required in the function are- name,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debtor id, transaction id,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amount to be transferred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currency.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given inputs are compared with the already stored values for credit availability and various other parameters.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00" y="335851"/>
            <a:ext cx="3695700" cy="4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44350" y="311850"/>
            <a:ext cx="4317300" cy="4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Deployment of solution 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deployment of our solution was done on Microsoft Azure cloud VM.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specifications of the VM were: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CPU-AMD EPYC 7763 64 Core Processor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Memory - 8GB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OS - Windows 10 Preview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25" y="503250"/>
            <a:ext cx="4469477" cy="40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OWASP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(Penetration Testing) </a:t>
            </a:r>
            <a:endParaRPr sz="7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44350" y="311850"/>
            <a:ext cx="4317300" cy="5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OWASP(Penetration Testing) 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used an online vulnerability scanner called HostedScan Security to test for shortcomings of the Host VM.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Three types of scans were conducted-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OPENVAS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OWASP_ZAP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NMAP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of these scans were successfully completed and no High level threat or vulnerability was found.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75" y="414450"/>
            <a:ext cx="3981573" cy="42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23600" y="1332600"/>
            <a:ext cx="82968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our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44350" y="155425"/>
            <a:ext cx="4317300" cy="5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How to run our code 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Inside the final_product folder firstly open the main.py file and edit the ‘dir_path’ variable and set it to the director where input files are stored.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Now, open the second.py file and point the ‘file1’ variable to Output and DLQ folders respectively.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That’s it ! Now run the main.py file and final file would be stored in DLQ or Output folder according to it’s validation.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00" y="370025"/>
            <a:ext cx="4213901" cy="2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25" y="2843275"/>
            <a:ext cx="4160850" cy="1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44350" y="311850"/>
            <a:ext cx="43173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How to run our code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you want to edit the details of the predefined user, you can do so by changing the details in third.py file.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Incase you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 error saying “CBS failed” it means that the transaction cannot take place due to incorrect request values.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350" y="409575"/>
            <a:ext cx="39258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23600" y="1332600"/>
            <a:ext cx="82968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Pattern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Microservices Pattern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400250" y="1309925"/>
            <a:ext cx="63216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entire program is divided into small components which can be deployed onto individual cloud VMs.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These VM’s can then be connected to each other via API services.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Due to shortage of time we were unable to connect these modules via API but our separate modules mirror a microservice </a:t>
            </a:r>
            <a:r>
              <a:rPr b="1" lang="en" sz="2000"/>
              <a:t>system</a:t>
            </a:r>
            <a:r>
              <a:rPr b="1" lang="en" sz="2000"/>
              <a:t> in its own sense.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9750"/>
            <a:ext cx="2095451" cy="20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67188" y="1993675"/>
            <a:ext cx="82968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MT101 -&gt; PACS008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13" y="455625"/>
            <a:ext cx="70770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66550" y="257975"/>
            <a:ext cx="4317300" cy="5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MT101 -&gt; PACS.008</a:t>
            </a: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 of the sidequests of this hackathon was to implement an additional message type, so we went with MT101.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process of conversion is similar to MT103 message type.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tags are firstly extracted from the input file and stored in variables. The stored variables are then used for the creation of XML file.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75" y="322475"/>
            <a:ext cx="4121250" cy="2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175" y="2783550"/>
            <a:ext cx="4121250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423600" y="911000"/>
            <a:ext cx="8296800" cy="21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878425" y="3603675"/>
            <a:ext cx="571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Bug_Inspectors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signing off!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83" name="Google Shape;83;p1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Extraction of MT tags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6" name="Google Shape;86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93475" y="169300"/>
            <a:ext cx="26901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extraction using comparison operators by iterating over the complete MT103 message.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descr="Background pointer shape in timeline graphic" id="89" name="Google Shape;89;p1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124388" y="2243675"/>
            <a:ext cx="13155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Validation of INPUT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92" name="Google Shape;92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1241525" y="3668175"/>
            <a:ext cx="28941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Verifying the received input file against MT 103 Network Validated Rules for SWIFT-MX message type.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95" name="Google Shape;95;p1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3694348" y="2336550"/>
            <a:ext cx="175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Core Banking system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8" name="Google Shape;98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336350" y="126078"/>
            <a:ext cx="22428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message content  is semantically verified against a simulated core banking service for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credit availability.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01" name="Google Shape;101;p1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MT-&gt;MX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Conversion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4" name="Google Shape;104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5126900" y="3664625"/>
            <a:ext cx="27417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XML file is created using string concatenation method. Along with the standard PACS.008 tags .</a:t>
            </a:r>
            <a:endParaRPr sz="1600"/>
          </a:p>
        </p:txBody>
      </p:sp>
      <p:sp>
        <p:nvSpPr>
          <p:cNvPr descr="Background pointer shape in timeline graphic" id="107" name="Google Shape;107;p1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Validation of OUTPUT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0" name="Google Shape;110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425350" y="169300"/>
            <a:ext cx="25035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received file is tested for the predefined XML tags and format to ensure that data is in SWIFT-MX message type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400250" y="436650"/>
            <a:ext cx="63216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783F04"/>
                </a:solidFill>
              </a:rPr>
              <a:t> 		</a:t>
            </a:r>
            <a:r>
              <a:rPr lang="en" u="sng">
                <a:solidFill>
                  <a:srgbClr val="783F04"/>
                </a:solidFill>
              </a:rPr>
              <a:t>Main Module</a:t>
            </a:r>
            <a:endParaRPr u="sng">
              <a:solidFill>
                <a:srgbClr val="783F04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036303" y="15038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	</a:t>
            </a:r>
            <a:r>
              <a:rPr b="1" lang="en" sz="1600" u="sng"/>
              <a:t>Module 2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MX </a:t>
            </a:r>
            <a:r>
              <a:rPr b="1" lang="en" sz="1600">
                <a:solidFill>
                  <a:schemeClr val="dk1"/>
                </a:solidFill>
              </a:rPr>
              <a:t>Validation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b="1" lang="en" sz="1600"/>
              <a:t>Comparison</a:t>
            </a:r>
            <a:r>
              <a:rPr b="1" lang="en" sz="1600"/>
              <a:t> of </a:t>
            </a:r>
            <a:r>
              <a:rPr b="1" lang="en" sz="1600"/>
              <a:t>received</a:t>
            </a:r>
            <a:r>
              <a:rPr b="1" lang="en" sz="1600"/>
              <a:t> output SWIFT-MX message file with standard XML tags for PACS.008</a:t>
            </a:r>
            <a:endParaRPr sz="1600"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6107697" y="15704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Module 3</a:t>
            </a:r>
            <a:endParaRPr b="1" sz="21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Core Banking System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Semantic verification of the input message against predefined test user.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For credit availability and various other important fields.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300" y="1570425"/>
            <a:ext cx="30714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Module 1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MT Validation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MT-&gt;MX Conversion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Bulk inputs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Testing the program for over 400 input files in a single sec.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6" name="Google Shape;126;p17"/>
          <p:cNvCxnSpPr/>
          <p:nvPr/>
        </p:nvCxnSpPr>
        <p:spPr>
          <a:xfrm flipH="1">
            <a:off x="1626925" y="1117575"/>
            <a:ext cx="2777100" cy="445500"/>
          </a:xfrm>
          <a:prstGeom prst="bentConnector3">
            <a:avLst>
              <a:gd fmla="val 996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4403422" y="1110225"/>
            <a:ext cx="3210300" cy="460200"/>
          </a:xfrm>
          <a:prstGeom prst="bentConnector3">
            <a:avLst>
              <a:gd fmla="val 998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 rot="-5400000">
            <a:off x="4160125" y="1361475"/>
            <a:ext cx="488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3175" y="225725"/>
            <a:ext cx="4216500" cy="5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Main Module 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module acts as the connecting link between all individual modules.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module also takes Bulk inputs  and passes them to different modules for processing and storing them in orderly manner.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module gives us the final output based on results received from all other modules.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status of the transaction : FAIL/SUCCESS is reported here in the end.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475" y="338599"/>
            <a:ext cx="4216500" cy="43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53175" y="225725"/>
            <a:ext cx="4216500" cy="4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Module 1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the original code for this particular module contains about 300 lines and explaining all of them will be a difficult task, we are going to elaborate on key components of the module!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code is well commented and explanatory for your reference.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module is a function which requests an MT103 file as an input parameter and returns the converted XML file as output.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75" y="270075"/>
            <a:ext cx="4055150" cy="46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53175" y="225725"/>
            <a:ext cx="42165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Module 1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Numerous variables are declared in order to store important MT103 tags extracted from the file.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extraction of required field tags is carried out by string slicing and iteration.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These tags are later used in the program for the development of final XML file.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0" y="2635400"/>
            <a:ext cx="3656824" cy="22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913" y="128300"/>
            <a:ext cx="3616500" cy="23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