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aleway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italic.fntdata"/><Relationship Id="rId10" Type="http://schemas.openxmlformats.org/officeDocument/2006/relationships/font" Target="fonts/Raleway-bold.fntdata"/><Relationship Id="rId13" Type="http://schemas.openxmlformats.org/officeDocument/2006/relationships/font" Target="fonts/Lato-regular.fntdata"/><Relationship Id="rId12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48f1add5be_0_6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48f1add5b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8f1add5be_0_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48f1add5b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48f1add5be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48f1add5b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Quality </a:t>
            </a:r>
            <a:r>
              <a:rPr lang="en"/>
              <a:t>Report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Submitted by </a:t>
            </a:r>
            <a:r>
              <a:rPr lang="en" sz="2200">
                <a:solidFill>
                  <a:srgbClr val="FFFF00"/>
                </a:solidFill>
              </a:rPr>
              <a:t>TEAM BUG_INSPECTORS</a:t>
            </a:r>
            <a:endParaRPr sz="22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/>
        </p:nvSpPr>
        <p:spPr>
          <a:xfrm>
            <a:off x="52425" y="225725"/>
            <a:ext cx="4317300" cy="48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900" u="sng">
              <a:solidFill>
                <a:srgbClr val="85200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900" u="sng">
                <a:solidFill>
                  <a:srgbClr val="85200C"/>
                </a:solidFill>
                <a:latin typeface="Lato"/>
                <a:ea typeface="Lato"/>
                <a:cs typeface="Lato"/>
                <a:sym typeface="Lato"/>
              </a:rPr>
              <a:t>Unit testing for all components</a:t>
            </a:r>
            <a:endParaRPr b="1" sz="1900" u="sng">
              <a:solidFill>
                <a:srgbClr val="85200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900" u="sng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Unit testing was done using the unittest module for python.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Three test cases were used for implementing the unit testing procedure.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program took 0.027s to pass all test cases.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5800" y="225725"/>
            <a:ext cx="4022900" cy="322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 rotWithShape="1">
          <a:blip r:embed="rId4">
            <a:alphaModFix/>
          </a:blip>
          <a:srcRect b="29123" l="0" r="0" t="0"/>
          <a:stretch/>
        </p:blipFill>
        <p:spPr>
          <a:xfrm>
            <a:off x="4805800" y="3654025"/>
            <a:ext cx="4022900" cy="125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/>
        </p:nvSpPr>
        <p:spPr>
          <a:xfrm>
            <a:off x="52425" y="225725"/>
            <a:ext cx="4317300" cy="51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900" u="sng">
              <a:solidFill>
                <a:srgbClr val="85200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900" u="sng">
                <a:solidFill>
                  <a:srgbClr val="85200C"/>
                </a:solidFill>
                <a:latin typeface="Lato"/>
                <a:ea typeface="Lato"/>
                <a:cs typeface="Lato"/>
                <a:sym typeface="Lato"/>
              </a:rPr>
              <a:t>Test</a:t>
            </a:r>
            <a:r>
              <a:rPr b="1" lang="en" sz="1900" u="sng">
                <a:solidFill>
                  <a:srgbClr val="85200C"/>
                </a:solidFill>
                <a:latin typeface="Lato"/>
                <a:ea typeface="Lato"/>
                <a:cs typeface="Lato"/>
                <a:sym typeface="Lato"/>
              </a:rPr>
              <a:t> Coverage report</a:t>
            </a:r>
            <a:endParaRPr b="1" sz="1900" u="sng">
              <a:solidFill>
                <a:srgbClr val="85200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900" u="sng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ato"/>
              <a:buChar char="●"/>
            </a:pP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We implemented Test coverage using the coverage module in python.</a:t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report result received initially was merely 80% 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ato"/>
              <a:buChar char="●"/>
            </a:pP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We then iterated a few lines in our code to later get a coverage of 92%.</a:t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</a:pPr>
            <a:r>
              <a:t/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4450" y="919050"/>
            <a:ext cx="3990975" cy="323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