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17c19ba35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17c19ba3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17c19ba35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17c19ba3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25725" y="630225"/>
            <a:ext cx="8477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NeST REST Integration </a:t>
            </a:r>
            <a:r>
              <a:rPr lang="en" sz="4500"/>
              <a:t>Report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Submitted by </a:t>
            </a:r>
            <a:r>
              <a:rPr lang="en" sz="2200">
                <a:solidFill>
                  <a:srgbClr val="FFFF00"/>
                </a:solidFill>
              </a:rPr>
              <a:t>TEAM BUG_INSPECTORS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66550" y="489475"/>
            <a:ext cx="4317300" cy="5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NeST REST Integration Report</a:t>
            </a:r>
            <a:endParaRPr b="1" sz="1900" u="sng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program got 100 percent success rate with all test cases being passed. Including the validation of input and output files.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MT file was firstly passed in our program for conversion . After conversion both input and output files were uploaded on Postman app along with team name to get results.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final result “VALIDATION PASSED” was received in the end.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000" y="209600"/>
            <a:ext cx="4275400" cy="22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000" y="2633475"/>
            <a:ext cx="4275400" cy="22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