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6E64-A5C8-3E46-9D1C-775C7501AC1B}" type="datetimeFigureOut">
              <a:rPr lang="en-US" smtClean="0"/>
              <a:t>3/1/12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7089-DEFE-1546-B5D9-D1B79780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doc</a:t>
            </a:r>
          </a:p>
        </p:txBody>
      </p:sp>
    </p:spTree>
    <p:extLst>
      <p:ext uri="{BB962C8B-B14F-4D97-AF65-F5344CB8AC3E}">
        <p14:creationId xmlns:p14="http://schemas.microsoft.com/office/powerpoint/2010/main" val="346286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MORE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12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 1</vt:lpstr>
      <vt:lpstr>DATA</vt:lpstr>
    </vt:vector>
  </TitlesOfParts>
  <Company>Recursive Awesome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Justin Grammens</dc:creator>
  <cp:lastModifiedBy>Justin Grammens</cp:lastModifiedBy>
  <cp:revision>1</cp:revision>
  <dcterms:created xsi:type="dcterms:W3CDTF">2012-03-01T22:59:25Z</dcterms:created>
  <dcterms:modified xsi:type="dcterms:W3CDTF">2012-03-01T22:59:56Z</dcterms:modified>
</cp:coreProperties>
</file>