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5"/>
  </p:notesMasterIdLst>
  <p:sldIdLst>
    <p:sldId id="256" r:id="rId3"/>
    <p:sldId id="279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A9500"/>
    <a:srgbClr val="000000"/>
    <a:srgbClr val="0000FF"/>
    <a:srgbClr val="0000CC"/>
    <a:srgbClr val="0033CC"/>
    <a:srgbClr val="FC5346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30" autoAdjust="0"/>
  </p:normalViewPr>
  <p:slideViewPr>
    <p:cSldViewPr>
      <p:cViewPr varScale="1">
        <p:scale>
          <a:sx n="111" d="100"/>
          <a:sy n="111" d="100"/>
        </p:scale>
        <p:origin x="161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832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i Yagnik" userId="S::aditi.yagnik@code42ccp.onmicrosoft.com::09302b84-b5e4-46db-a4ac-fbbc89717b4c" providerId="AD" clId="Web-{A4DF095A-135E-EB34-ED7C-297468B1A4F2}"/>
    <pc:docChg chg="mod modMainMaster">
      <pc:chgData name="Aditi Yagnik" userId="S::aditi.yagnik@code42ccp.onmicrosoft.com::09302b84-b5e4-46db-a4ac-fbbc89717b4c" providerId="AD" clId="Web-{A4DF095A-135E-EB34-ED7C-297468B1A4F2}" dt="2020-09-21T20:25:11.139" v="1" actId="33475"/>
      <pc:docMkLst>
        <pc:docMk/>
      </pc:docMkLst>
      <pc:sldMasterChg chg="addSp">
        <pc:chgData name="Aditi Yagnik" userId="S::aditi.yagnik@code42ccp.onmicrosoft.com::09302b84-b5e4-46db-a4ac-fbbc89717b4c" providerId="AD" clId="Web-{A4DF095A-135E-EB34-ED7C-297468B1A4F2}" dt="2020-09-21T20:25:11.139" v="0" actId="33475"/>
        <pc:sldMasterMkLst>
          <pc:docMk/>
          <pc:sldMasterMk cId="0" sldId="2147483648"/>
        </pc:sldMasterMkLst>
        <pc:spChg chg="add">
          <ac:chgData name="Aditi Yagnik" userId="S::aditi.yagnik@code42ccp.onmicrosoft.com::09302b84-b5e4-46db-a4ac-fbbc89717b4c" providerId="AD" clId="Web-{A4DF095A-135E-EB34-ED7C-297468B1A4F2}" dt="2020-09-21T20:25:11.139" v="0" actId="33475"/>
          <ac:spMkLst>
            <pc:docMk/>
            <pc:sldMasterMk cId="0" sldId="2147483648"/>
            <ac:spMk id="6" creationId="{08E39F34-60B6-48D7-91E1-253CC86ADB71}"/>
          </ac:spMkLst>
        </pc:spChg>
        <pc:spChg chg="add">
          <ac:chgData name="Aditi Yagnik" userId="S::aditi.yagnik@code42ccp.onmicrosoft.com::09302b84-b5e4-46db-a4ac-fbbc89717b4c" providerId="AD" clId="Web-{A4DF095A-135E-EB34-ED7C-297468B1A4F2}" dt="2020-09-21T20:25:11.139" v="0" actId="33475"/>
          <ac:spMkLst>
            <pc:docMk/>
            <pc:sldMasterMk cId="0" sldId="2147483648"/>
            <ac:spMk id="7" creationId="{867CF6ED-7BB4-4537-A2FD-485FEA1A1034}"/>
          </ac:spMkLst>
        </pc:spChg>
      </pc:sldMasterChg>
      <pc:sldMasterChg chg="addSp">
        <pc:chgData name="Aditi Yagnik" userId="S::aditi.yagnik@code42ccp.onmicrosoft.com::09302b84-b5e4-46db-a4ac-fbbc89717b4c" providerId="AD" clId="Web-{A4DF095A-135E-EB34-ED7C-297468B1A4F2}" dt="2020-09-21T20:25:11.139" v="0" actId="33475"/>
        <pc:sldMasterMkLst>
          <pc:docMk/>
          <pc:sldMasterMk cId="0" sldId="2147483663"/>
        </pc:sldMasterMkLst>
        <pc:spChg chg="add">
          <ac:chgData name="Aditi Yagnik" userId="S::aditi.yagnik@code42ccp.onmicrosoft.com::09302b84-b5e4-46db-a4ac-fbbc89717b4c" providerId="AD" clId="Web-{A4DF095A-135E-EB34-ED7C-297468B1A4F2}" dt="2020-09-21T20:25:11.139" v="0" actId="33475"/>
          <ac:spMkLst>
            <pc:docMk/>
            <pc:sldMasterMk cId="0" sldId="2147483663"/>
            <ac:spMk id="6" creationId="{36EA1643-D0CC-42AD-A512-0E9611AEB1AA}"/>
          </ac:spMkLst>
        </pc:spChg>
        <pc:spChg chg="add">
          <ac:chgData name="Aditi Yagnik" userId="S::aditi.yagnik@code42ccp.onmicrosoft.com::09302b84-b5e4-46db-a4ac-fbbc89717b4c" providerId="AD" clId="Web-{A4DF095A-135E-EB34-ED7C-297468B1A4F2}" dt="2020-09-21T20:25:11.139" v="0" actId="33475"/>
          <ac:spMkLst>
            <pc:docMk/>
            <pc:sldMasterMk cId="0" sldId="2147483663"/>
            <ac:spMk id="7" creationId="{A2C94F14-F80E-40AC-AD66-7307B0674FCE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E8F1E3-EE90-42B9-9938-CFE42EB56C6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9CD0162-A38A-464E-85B5-25D3B4C217E6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41BACC9-93FD-4DE6-B162-752AAE01347C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EC943-946A-406E-8A49-36E7CCA5C6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676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5ED78-535E-4113-BFC3-915CC74454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348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3FC068-2FA6-4E83-B4F0-FEE06C29A7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1292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74B6E5-E72D-4877-A460-8F43143DC6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6921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F2DCC4-D387-4DCA-83B4-F7199FFB89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5407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809E6C-DC22-494E-AEEE-969289AA6E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3639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338DE9-7116-49D5-A736-4F5CDF3371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0720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6CA198-BC86-4B28-A074-0C67E1B107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1535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B8AFEB-B2C6-45E2-8390-15DC69440D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0042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CF1EF1-6895-4703-A81D-7F77602D5C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39848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C466EB-6AD2-4A3D-A877-78732C8048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879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E8BFFB-1129-43AE-BE47-5331894F9B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0265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E0D40-BBFD-46A5-B49D-768D596AD8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7497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1CEC1F-6586-40C5-916F-340F0A2FC1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846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B8A371-119A-49B6-97E9-97A5B22ACD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99091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C3220B-201B-45C4-B579-8699132591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517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F4C918-6FFD-4699-8F29-1DBDB91245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38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FEF397-4C41-4F44-9EDD-181F446184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291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800231-9BF9-412E-8CE3-C66B8EE8DF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572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FF4E16-1DBB-4FC1-B9C2-DE3565BDC2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029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2E824B-549B-45EF-BC50-6CCEF94C5B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437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955CE4-1A0A-44A7-B762-64403BFD46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88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CBF4E8-6704-441F-88F3-CF18BD59B9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63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809441B-C8D5-4337-8951-549F436241F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hc" descr="Classification: Internal"/>
          <p:cNvSpPr txBox="1"/>
          <p:nvPr userDrawn="1"/>
        </p:nvSpPr>
        <p:spPr>
          <a:xfrm>
            <a:off x="0" y="0"/>
            <a:ext cx="914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b="0" i="0" u="none" baseline="0">
                <a:solidFill>
                  <a:srgbClr val="000000"/>
                </a:solidFill>
                <a:latin typeface="tahoma,geneva,sans-serif"/>
              </a:rPr>
              <a:t>Classification: </a:t>
            </a:r>
            <a:r>
              <a:rPr lang="en-US" sz="1200" b="0" i="0" u="none" baseline="0">
                <a:solidFill>
                  <a:srgbClr val="08298A"/>
                </a:solidFill>
                <a:latin typeface="tahoma,geneva,sans-serif"/>
              </a:rPr>
              <a:t>Internal</a:t>
            </a:r>
          </a:p>
        </p:txBody>
      </p:sp>
      <p:sp>
        <p:nvSpPr>
          <p:cNvPr id="3" name="fc" descr="Classification: Internal"/>
          <p:cNvSpPr txBox="1"/>
          <p:nvPr userDrawn="1"/>
        </p:nvSpPr>
        <p:spPr>
          <a:xfrm>
            <a:off x="0" y="6484620"/>
            <a:ext cx="914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b="0" i="0" u="none" baseline="0">
                <a:solidFill>
                  <a:srgbClr val="000000"/>
                </a:solidFill>
                <a:latin typeface="tahoma,geneva,sans-serif"/>
              </a:rPr>
              <a:t>Classification: </a:t>
            </a:r>
            <a:r>
              <a:rPr lang="en-US" sz="1200" b="0" i="0" u="none" baseline="0">
                <a:solidFill>
                  <a:srgbClr val="08298A"/>
                </a:solidFill>
                <a:latin typeface="tahoma,geneva,sans-serif"/>
              </a:rPr>
              <a:t>Internal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39F34-60B6-48D7-91E1-253CC86ADB71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9366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you a Vogon?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CF6ED-7BB4-4537-A2FD-485FEA1A1034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watermark"/>
              </p:ext>
            </p:extLst>
          </p:nvPr>
        </p:nvSpPr>
        <p:spPr>
          <a:xfrm rot="-1800000">
            <a:off x="3757613" y="3352800"/>
            <a:ext cx="14732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Vogons Eyes Only ... or else!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  <p:sldLayoutId id="214748405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fld id="{44830D44-B6F9-4852-9D37-B788C1136D5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hc" descr="Classification: Internal"/>
          <p:cNvSpPr txBox="1"/>
          <p:nvPr userDrawn="1"/>
        </p:nvSpPr>
        <p:spPr>
          <a:xfrm>
            <a:off x="0" y="0"/>
            <a:ext cx="914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b="0" i="0" u="none" baseline="0">
                <a:solidFill>
                  <a:srgbClr val="000000"/>
                </a:solidFill>
                <a:latin typeface="tahoma,geneva,sans-serif"/>
              </a:rPr>
              <a:t>Classification: </a:t>
            </a:r>
            <a:r>
              <a:rPr lang="en-US" sz="1200" b="0" i="0" u="none" baseline="0">
                <a:solidFill>
                  <a:srgbClr val="08298A"/>
                </a:solidFill>
                <a:latin typeface="tahoma,geneva,sans-serif"/>
              </a:rPr>
              <a:t>Internal</a:t>
            </a:r>
          </a:p>
        </p:txBody>
      </p:sp>
      <p:sp>
        <p:nvSpPr>
          <p:cNvPr id="3" name="fc" descr="Classification: Internal"/>
          <p:cNvSpPr txBox="1"/>
          <p:nvPr userDrawn="1"/>
        </p:nvSpPr>
        <p:spPr>
          <a:xfrm>
            <a:off x="0" y="6484620"/>
            <a:ext cx="914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b="0" i="0" u="none" baseline="0">
                <a:solidFill>
                  <a:srgbClr val="000000"/>
                </a:solidFill>
                <a:latin typeface="tahoma,geneva,sans-serif"/>
              </a:rPr>
              <a:t>Classification: </a:t>
            </a:r>
            <a:r>
              <a:rPr lang="en-US" sz="1200" b="0" i="0" u="none" baseline="0">
                <a:solidFill>
                  <a:srgbClr val="08298A"/>
                </a:solidFill>
                <a:latin typeface="tahoma,geneva,sans-serif"/>
              </a:rPr>
              <a:t>Internal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A1643-D0CC-42AD-A512-0E9611AEB1AA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9366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you a Vogon?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C94F14-F80E-40AC-AD66-7307B0674FCE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watermark"/>
              </p:ext>
            </p:extLst>
          </p:nvPr>
        </p:nvSpPr>
        <p:spPr>
          <a:xfrm rot="-1800000">
            <a:off x="3757613" y="3352800"/>
            <a:ext cx="14732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Vogons Eyes Only ... or else!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of a Bad Color Scheme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Fonts in the same color family as the background do not show up well.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Here are some tips for good color combinations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Use the Design Templates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Go under the format menu and select Slide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Use the Standard Color schemes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You can’t go wrong with the dark blue background and yellow or white text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66FF"/>
            </a:gs>
            <a:gs pos="100000">
              <a:srgbClr val="00163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Another Bad Color Scheme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Dark text on dark background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Beware of shaded backgrounds</a:t>
            </a:r>
          </a:p>
          <a:p>
            <a:pPr eaLnBrk="1" hangingPunct="1"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The dark text is harder to read down here</a:t>
            </a:r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9900FF"/>
    </a:dk1>
    <a:lt1>
      <a:srgbClr val="FF66FF"/>
    </a:lt1>
    <a:dk2>
      <a:srgbClr val="6600CC"/>
    </a:dk2>
    <a:lt2>
      <a:srgbClr val="808080"/>
    </a:lt2>
    <a:accent1>
      <a:srgbClr val="00CC99"/>
    </a:accent1>
    <a:accent2>
      <a:srgbClr val="3333CC"/>
    </a:accent2>
    <a:accent3>
      <a:srgbClr val="FFB8FF"/>
    </a:accent3>
    <a:accent4>
      <a:srgbClr val="8200DA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</TotalTime>
  <Words>85</Words>
  <Application>Microsoft Office PowerPoint</Application>
  <PresentationFormat>On-screen Show (4:3)</PresentationFormat>
  <Paragraphs>19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Default Design</vt:lpstr>
      <vt:lpstr>1_Default Design</vt:lpstr>
      <vt:lpstr>Example of a Bad Color Scheme</vt:lpstr>
      <vt:lpstr>Another Bad Color Scheme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examples</dc:title>
  <dc:creator/>
  <cp:lastModifiedBy>Bob Jones</cp:lastModifiedBy>
  <cp:revision>46</cp:revision>
  <dcterms:created xsi:type="dcterms:W3CDTF">2002-10-28T17:41:29Z</dcterms:created>
  <dcterms:modified xsi:type="dcterms:W3CDTF">2020-09-21T20:25:11Z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a89f4400-05dd-4c0e-b8e4-e5eec4b5b8ce</vt:lpwstr>
  </property>
  <property fmtid="{D5CDD505-2E9C-101B-9397-08002B2CF9AE}" pid="3" name="Classification">
    <vt:lpwstr>t_class_3</vt:lpwstr>
  </property>
  <property fmtid="{D5CDD505-2E9C-101B-9397-08002B2CF9AE}" pid="4" name="Department">
    <vt:lpwstr/>
  </property>
  <property fmtid="{D5CDD505-2E9C-101B-9397-08002B2CF9AE}" pid="5" name="ContainsPI">
    <vt:lpwstr>No</vt:lpwstr>
  </property>
  <property fmtid="{D5CDD505-2E9C-101B-9397-08002B2CF9AE}" pid="6" name="Retention">
    <vt:lpwstr>2026-10-31</vt:lpwstr>
  </property>
  <property fmtid="{D5CDD505-2E9C-101B-9397-08002B2CF9AE}" pid="7" name="MSIP_Label_4a0a5973-76a4-4e11-ad5e-b15d08b06b94_Enabled">
    <vt:lpwstr>True</vt:lpwstr>
  </property>
  <property fmtid="{D5CDD505-2E9C-101B-9397-08002B2CF9AE}" pid="8" name="MSIP_Label_4a0a5973-76a4-4e11-ad5e-b15d08b06b94_SiteId">
    <vt:lpwstr>c3288c4a-dd44-4998-b2e1-f8c950a7c20c</vt:lpwstr>
  </property>
  <property fmtid="{D5CDD505-2E9C-101B-9397-08002B2CF9AE}" pid="9" name="MSIP_Label_4a0a5973-76a4-4e11-ad5e-b15d08b06b94_ActionId">
    <vt:lpwstr>5ad59235-bf02-4fe9-8f6f-f89da1297c20</vt:lpwstr>
  </property>
  <property fmtid="{D5CDD505-2E9C-101B-9397-08002B2CF9AE}" pid="10" name="MSIP_Label_4a0a5973-76a4-4e11-ad5e-b15d08b06b94_Method">
    <vt:lpwstr>Privileged</vt:lpwstr>
  </property>
  <property fmtid="{D5CDD505-2E9C-101B-9397-08002B2CF9AE}" pid="11" name="MSIP_Label_4a0a5973-76a4-4e11-ad5e-b15d08b06b94_SetDate">
    <vt:lpwstr>2020-09-21T20:25:11Z</vt:lpwstr>
  </property>
  <property fmtid="{D5CDD505-2E9C-101B-9397-08002B2CF9AE}" pid="12" name="MSIP_Label_4a0a5973-76a4-4e11-ad5e-b15d08b06b94_Name">
    <vt:lpwstr>Vogons project</vt:lpwstr>
  </property>
  <property fmtid="{D5CDD505-2E9C-101B-9397-08002B2CF9AE}" pid="13" name="MSIP_Label_4a0a5973-76a4-4e11-ad5e-b15d08b06b94_ContentBits">
    <vt:lpwstr>5</vt:lpwstr>
  </property>
  <property fmtid="{D5CDD505-2E9C-101B-9397-08002B2CF9AE}" pid="14" name="ClassificationContentMarkingHeaderLocations">
    <vt:lpwstr>Default Design:6\1_Default Design:6</vt:lpwstr>
  </property>
  <property fmtid="{D5CDD505-2E9C-101B-9397-08002B2CF9AE}" pid="15" name="ClassificationContentMarkingHeaderText">
    <vt:lpwstr>Are you a Vogon?</vt:lpwstr>
  </property>
  <property fmtid="{D5CDD505-2E9C-101B-9397-08002B2CF9AE}" pid="16" name="ClassificationWatermarkLocations">
    <vt:lpwstr>Default Design:7\1_Default Design:7</vt:lpwstr>
  </property>
  <property fmtid="{D5CDD505-2E9C-101B-9397-08002B2CF9AE}" pid="17" name="ClassificationWatermarkText">
    <vt:lpwstr>Vogons Eyes Only ... or else!</vt:lpwstr>
  </property>
</Properties>
</file>