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46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630FD5A-7B3F-4F52-ADB2-5D00E3755F2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0E691DB-1F14-4961-8491-456020CA086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1"/>
            <a:ext cx="7543800" cy="198120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Algerian" pitchFamily="82" charset="0"/>
              </a:rPr>
              <a:t>ANALISIS &amp; PENJABARAN</a:t>
            </a:r>
            <a:endParaRPr lang="en-US" b="1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6461760" cy="10668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NAMA: MOH ADITIYA AL GHOFAR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  NIM</a:t>
            </a:r>
            <a:r>
              <a:rPr lang="en-US" dirty="0" smtClean="0"/>
              <a:t>	: </a:t>
            </a:r>
            <a:r>
              <a:rPr lang="en-US" dirty="0" smtClean="0"/>
              <a:t>2120180220</a:t>
            </a:r>
            <a:endParaRPr lang="en-US" dirty="0" smtClean="0"/>
          </a:p>
          <a:p>
            <a:r>
              <a:rPr lang="en-US" dirty="0" smtClean="0"/>
              <a:t>KELAS	: TI B </a:t>
            </a:r>
            <a:r>
              <a:rPr lang="en-US" dirty="0" smtClean="0"/>
              <a:t>/ </a:t>
            </a:r>
            <a:r>
              <a:rPr lang="en-US" dirty="0" smtClean="0"/>
              <a:t>SEMESETER3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3581400"/>
            <a:ext cx="64617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K01-PBO-TI20192020-3-4-01</a:t>
            </a:r>
            <a:endParaRPr lang="en-US" sz="2800" b="1" dirty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46381" y="1981200"/>
            <a:ext cx="3928332" cy="24287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ALAMAT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1400" b="1" i="1" dirty="0" smtClean="0">
                <a:solidFill>
                  <a:srgbClr val="0070C0"/>
                </a:solidFill>
              </a:rPr>
              <a:t>(</a:t>
            </a:r>
            <a:r>
              <a:rPr lang="en-US" sz="1400" b="1" i="1" dirty="0" err="1" smtClean="0">
                <a:solidFill>
                  <a:srgbClr val="0070C0"/>
                </a:solidFill>
              </a:rPr>
              <a:t>Tipe</a:t>
            </a:r>
            <a:r>
              <a:rPr lang="en-US" sz="1400" b="1" i="1" dirty="0" smtClean="0">
                <a:solidFill>
                  <a:srgbClr val="0070C0"/>
                </a:solidFill>
              </a:rPr>
              <a:t> data String)</a:t>
            </a:r>
            <a:endParaRPr lang="en-US" sz="36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NAMA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i="1" dirty="0" smtClean="0">
                <a:solidFill>
                  <a:srgbClr val="0070C0"/>
                </a:solidFill>
              </a:rPr>
              <a:t>(</a:t>
            </a:r>
            <a:r>
              <a:rPr lang="en-US" sz="1400" b="1" i="1" dirty="0" err="1" smtClean="0">
                <a:solidFill>
                  <a:srgbClr val="0070C0"/>
                </a:solidFill>
              </a:rPr>
              <a:t>Tipe</a:t>
            </a:r>
            <a:r>
              <a:rPr lang="en-US" sz="1400" b="1" i="1" dirty="0" smtClean="0">
                <a:solidFill>
                  <a:srgbClr val="0070C0"/>
                </a:solidFill>
              </a:rPr>
              <a:t> data String)</a:t>
            </a:r>
            <a:endParaRPr lang="en-US" sz="36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NIM </a:t>
            </a:r>
            <a:r>
              <a:rPr lang="en-US" sz="1400" i="1" dirty="0" smtClean="0">
                <a:solidFill>
                  <a:srgbClr val="0070C0"/>
                </a:solidFill>
              </a:rPr>
              <a:t>(</a:t>
            </a:r>
            <a:r>
              <a:rPr lang="en-US" sz="1400" b="1" i="1" dirty="0" err="1" smtClean="0">
                <a:solidFill>
                  <a:srgbClr val="0070C0"/>
                </a:solidFill>
              </a:rPr>
              <a:t>Tipe</a:t>
            </a:r>
            <a:r>
              <a:rPr lang="en-US" sz="1400" b="1" i="1" dirty="0" smtClean="0">
                <a:solidFill>
                  <a:srgbClr val="0070C0"/>
                </a:solidFill>
              </a:rPr>
              <a:t> data String)</a:t>
            </a:r>
            <a:endParaRPr lang="en-US" sz="7200" b="1" i="1" dirty="0" smtClean="0">
              <a:solidFill>
                <a:srgbClr val="0070C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200" y="990600"/>
            <a:ext cx="2971800" cy="85513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MAHASISWA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81100" y="1386956"/>
            <a:ext cx="1261801" cy="2324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6793" y="861330"/>
            <a:ext cx="1660264" cy="796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Kelas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PBO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213588" y="3130278"/>
            <a:ext cx="1207976" cy="2225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2588" y="2589868"/>
            <a:ext cx="1589442" cy="762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Property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0" y="4552278"/>
            <a:ext cx="4288713" cy="12120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2060"/>
                </a:solidFill>
              </a:rPr>
              <a:t>Tampilkan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biodata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mahasiswa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dengan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tipe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M</a:t>
            </a:r>
            <a:r>
              <a:rPr lang="en-US" sz="2400" b="1" i="1" dirty="0" smtClean="0">
                <a:solidFill>
                  <a:srgbClr val="002060"/>
                </a:solidFill>
              </a:rPr>
              <a:t>ethod </a:t>
            </a:r>
            <a:r>
              <a:rPr lang="en-US" sz="2400" b="1" i="1" dirty="0">
                <a:solidFill>
                  <a:srgbClr val="002060"/>
                </a:solidFill>
              </a:rPr>
              <a:t>V</a:t>
            </a:r>
            <a:r>
              <a:rPr lang="en-US" sz="2400" b="1" i="1" dirty="0" smtClean="0">
                <a:solidFill>
                  <a:srgbClr val="002060"/>
                </a:solidFill>
              </a:rPr>
              <a:t>oid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023321" y="5112410"/>
            <a:ext cx="1207976" cy="2225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321" y="4572000"/>
            <a:ext cx="1589442" cy="762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Method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</TotalTime>
  <Words>42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ANALISIS &amp; PENJABARAN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&amp; PENJABARAN</dc:title>
  <dc:creator>Windows User</dc:creator>
  <cp:lastModifiedBy>lenovo</cp:lastModifiedBy>
  <cp:revision>5</cp:revision>
  <dcterms:created xsi:type="dcterms:W3CDTF">2019-10-24T06:29:51Z</dcterms:created>
  <dcterms:modified xsi:type="dcterms:W3CDTF">2019-10-24T07:14:24Z</dcterms:modified>
</cp:coreProperties>
</file>