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98C8-2574-9B4B-8874-B50DEA626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A0977-6DB5-A74D-9CF6-ED6509FFB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BEC29-DA68-8F43-949B-7C6C8069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CC40-8A05-5445-B2A6-1065F18BFFEB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749CB-FBC3-C14C-9440-1F76B456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D7CCA-4568-EA47-94D4-BB607D64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182-6914-BC48-953D-8EB4F67E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E7CA-FA40-D84C-B36F-696DACE6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E9DF6-457F-0146-A2AB-3EB079B3E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D66C1-068E-2C4A-90CE-6BE0431E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CC40-8A05-5445-B2A6-1065F18BFFEB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C7835-0A6F-7149-AE5F-C54B8F4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5F891-6F22-1E4D-81E7-89ED630B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182-6914-BC48-953D-8EB4F67E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E48A2-6FED-4C43-AE38-7E0FB111D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27DDA-99CA-EB43-A771-199A63019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8F5BD-C63F-304F-8DB4-8531FD77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CC40-8A05-5445-B2A6-1065F18BFFEB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1A1C4-38F8-CB42-8D00-2B1ED57B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FF8AF-EE1B-AF42-B9C1-68E0E445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182-6914-BC48-953D-8EB4F67E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43ED-4451-2348-BB7F-BECA3EF3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3946-1AB8-C54B-91F2-3A7243663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6E6DC-1F3D-2749-A523-7596EED7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CC40-8A05-5445-B2A6-1065F18BFFEB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87CEF-57C8-F041-A336-8CA6AB6C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AFF77-7AD8-6246-A395-47FE98F9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182-6914-BC48-953D-8EB4F67E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6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C3E2-10E6-344B-B4CB-C79C2812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1A7C4-3EF4-8F43-83A0-6C0315F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C5939-946C-8E47-BC98-D3078A6D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CC40-8A05-5445-B2A6-1065F18BFFEB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E3518-C370-9E44-A265-AFB431D7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07298-330A-F641-9F76-3D993BB8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182-6914-BC48-953D-8EB4F67E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4959-2A34-054B-8B02-26C550CE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707F-C295-CE45-A3FD-A0AED93A6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07A6C-D717-324F-9061-1F98D266C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25754-45ED-2743-B90D-CC9040F7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CC40-8A05-5445-B2A6-1065F18BFFEB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4C616-5844-DB4D-BF1E-131D6DB5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CA9C6-F62A-5741-8956-5145E1C8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182-6914-BC48-953D-8EB4F67E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098F-8D1C-B940-8A9C-522CB63C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A493D-96AE-6746-A4DE-BE036564F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E1861-A00F-014D-BB80-2EFE510A3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CB8C7-BE07-044F-B51B-D14367F90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0C6DE-8163-2542-ACBE-D1ECD2AED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C964C-5FE1-6848-858D-C506FDA0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CC40-8A05-5445-B2A6-1065F18BFFEB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DA3AF-F8B1-224D-B19C-263D9894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B2E20-5152-B54C-A871-7C13E7E2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182-6914-BC48-953D-8EB4F67E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4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2C661-DE4B-EE42-9837-BDA7EE2A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C9772-6C0A-D44D-8AF5-8066AE92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CC40-8A05-5445-B2A6-1065F18BFFEB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18078-A4EA-F74A-AF06-F31B327D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30C71-C94F-0E44-B9CC-189FA564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182-6914-BC48-953D-8EB4F67E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3D667-7765-0D4E-B9E7-D9C37694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CC40-8A05-5445-B2A6-1065F18BFFEB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A5838-74A9-5748-9A7E-CBE57347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79BA6-6887-FA49-8037-F70BB943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182-6914-BC48-953D-8EB4F67E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6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C47E-6FD8-6141-B723-4062F0D5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04BE-1015-6941-80FF-01B70319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BA7FD-13EB-0549-90BE-F87546FF2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24878-FE1E-2C40-8ADD-8D4553C3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CC40-8A05-5445-B2A6-1065F18BFFEB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BB0EF-7A12-5749-A45D-68A4D835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CBBFD-6727-EA49-9E20-BC1920D2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182-6914-BC48-953D-8EB4F67E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5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F1D2-B145-2E42-8F97-B6A11166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2FEB2-F778-0E48-B457-01689624B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F4A2B-99AE-BE4A-973A-BCEAFA7E3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D1F02-BC5F-4F42-A6FF-DD6DCD8E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CC40-8A05-5445-B2A6-1065F18BFFEB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2941A-A5EF-5B48-932A-0BE462A2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8774A-B5A2-F440-A811-351CAF57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182-6914-BC48-953D-8EB4F67E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ED5185-D0D9-B143-BA2A-90AB5DFB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6EC63-2F57-4446-A25C-D4C43DE92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7A705-AC86-EC49-8F0D-D05EDC898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3CC40-8A05-5445-B2A6-1065F18BFFEB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4B1E3-41A5-044D-8251-005D7C87D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A736-598E-4542-AF20-DFCA9C1D2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73182-6914-BC48-953D-8EB4F67E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8F2659B-0C0C-4043-BDC0-155523CBE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18" y="3691917"/>
            <a:ext cx="2387601" cy="2387601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FAAD480-32F2-3C4A-A2F9-606CEFD77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80" y="921233"/>
            <a:ext cx="1714460" cy="1714460"/>
          </a:xfrm>
          <a:prstGeom prst="rect">
            <a:avLst/>
          </a:prstGeom>
        </p:spPr>
      </p:pic>
      <p:pic>
        <p:nvPicPr>
          <p:cNvPr id="15" name="Picture 14" descr="A picture containing black&#10;&#10;Description automatically generated">
            <a:extLst>
              <a:ext uri="{FF2B5EF4-FFF2-40B4-BE49-F238E27FC236}">
                <a16:creationId xmlns:a16="http://schemas.microsoft.com/office/drawing/2014/main" id="{AA43F362-8410-A644-87D9-1A1994632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9868" y="3978874"/>
            <a:ext cx="1848882" cy="2113008"/>
          </a:xfrm>
          <a:prstGeom prst="rect">
            <a:avLst/>
          </a:prstGeom>
        </p:spPr>
      </p:pic>
      <p:pic>
        <p:nvPicPr>
          <p:cNvPr id="17" name="Picture 16" descr="A close up of a building&#10;&#10;Description automatically generated">
            <a:extLst>
              <a:ext uri="{FF2B5EF4-FFF2-40B4-BE49-F238E27FC236}">
                <a16:creationId xmlns:a16="http://schemas.microsoft.com/office/drawing/2014/main" id="{559CAC24-E896-7F49-B043-1FEEB1DB5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7954" y="774637"/>
            <a:ext cx="1943852" cy="19438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424B44-DFFC-D043-A73C-C8A138CCB6D4}"/>
              </a:ext>
            </a:extLst>
          </p:cNvPr>
          <p:cNvSpPr txBox="1"/>
          <p:nvPr/>
        </p:nvSpPr>
        <p:spPr>
          <a:xfrm>
            <a:off x="1642308" y="283370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Hindu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891AF9-F19F-EC4B-807E-09171FE743E9}"/>
              </a:ext>
            </a:extLst>
          </p:cNvPr>
          <p:cNvSpPr txBox="1"/>
          <p:nvPr/>
        </p:nvSpPr>
        <p:spPr>
          <a:xfrm>
            <a:off x="1560000" y="61159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Buddhist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C272B9-3797-5147-A29E-4D57B828384A}"/>
              </a:ext>
            </a:extLst>
          </p:cNvPr>
          <p:cNvSpPr txBox="1"/>
          <p:nvPr/>
        </p:nvSpPr>
        <p:spPr>
          <a:xfrm>
            <a:off x="5967085" y="283370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Parsi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C139CC-3F50-4D48-8597-3DC744FC1951}"/>
              </a:ext>
            </a:extLst>
          </p:cNvPr>
          <p:cNvSpPr txBox="1"/>
          <p:nvPr/>
        </p:nvSpPr>
        <p:spPr>
          <a:xfrm>
            <a:off x="9668544" y="283507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Christian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09517-4A83-5646-9E52-73EA81FD1253}"/>
              </a:ext>
            </a:extLst>
          </p:cNvPr>
          <p:cNvSpPr txBox="1"/>
          <p:nvPr/>
        </p:nvSpPr>
        <p:spPr>
          <a:xfrm>
            <a:off x="5947718" y="614396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Jain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2B0540-4EAA-284E-80E2-FD22255A0010}"/>
              </a:ext>
            </a:extLst>
          </p:cNvPr>
          <p:cNvSpPr txBox="1"/>
          <p:nvPr/>
        </p:nvSpPr>
        <p:spPr>
          <a:xfrm>
            <a:off x="9947680" y="612828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Sikh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BDB61F31-30FD-104A-B23E-0F09D2EE3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3592" y="502976"/>
            <a:ext cx="4643664" cy="2194132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F30B8E-BAA0-124A-A902-4881543D66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0544" y="3798396"/>
            <a:ext cx="1299120" cy="240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8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Ranajay Medya</dc:creator>
  <cp:lastModifiedBy>Ranajay Medya</cp:lastModifiedBy>
  <cp:revision>3</cp:revision>
  <dcterms:created xsi:type="dcterms:W3CDTF">2019-12-20T16:09:50Z</dcterms:created>
  <dcterms:modified xsi:type="dcterms:W3CDTF">2019-12-20T19:35:54Z</dcterms:modified>
</cp:coreProperties>
</file>