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FA51-D15A-4486-AC5A-FB7DD5F4E28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157A-BF12-418E-89D1-B22523CD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1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5400" y="533400"/>
            <a:ext cx="10779330" cy="472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311727"/>
            <a:ext cx="1719943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2247897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2400" y="3165611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34143" y="2242456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34142" y="3173183"/>
            <a:ext cx="1719943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21328" y="2242457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15885" y="1317171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02573" y="3163890"/>
            <a:ext cx="1736770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2573" y="2242457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91886" y="1317171"/>
            <a:ext cx="859573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677638" y="1309003"/>
            <a:ext cx="1744684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77638" y="2242457"/>
            <a:ext cx="868384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91537" y="3188052"/>
            <a:ext cx="867406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82637" y="2242456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3742" y="1309002"/>
            <a:ext cx="1719943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64628" y="2245175"/>
            <a:ext cx="838200" cy="89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84122" y="3165611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453742" y="3175904"/>
            <a:ext cx="838200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35485" y="3188052"/>
            <a:ext cx="1719943" cy="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17228" y="2242456"/>
            <a:ext cx="838200" cy="91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35485" y="2242457"/>
            <a:ext cx="838200" cy="91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209794" y="1319889"/>
            <a:ext cx="845634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091536" y="1314448"/>
            <a:ext cx="867406" cy="89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91536" y="2247896"/>
            <a:ext cx="867406" cy="90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cp:lastPrinted>2023-03-15T08:21:49Z</cp:lastPrinted>
  <dcterms:created xsi:type="dcterms:W3CDTF">2023-03-15T07:05:36Z</dcterms:created>
  <dcterms:modified xsi:type="dcterms:W3CDTF">2023-03-15T08:52:41Z</dcterms:modified>
</cp:coreProperties>
</file>