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  <p:sldMasterId id="2147483957" r:id="rId5"/>
  </p:sldMasterIdLst>
  <p:notesMasterIdLst>
    <p:notesMasterId r:id="rId7"/>
  </p:notesMasterIdLst>
  <p:handoutMasterIdLst>
    <p:handoutMasterId r:id="rId8"/>
  </p:handoutMasterIdLst>
  <p:sldIdLst>
    <p:sldId id="1989" r:id="rId6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apgemini Masters" id="{4E249A1C-D928-4AC0-A77C-65440B7A141B}">
          <p14:sldIdLst>
            <p14:sldId id="1989"/>
            <p14:sldId id="1049"/>
          </p14:sldIdLst>
        </p14:section>
      </p14:sectionLst>
    </p:ex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F7EBC-2D6A-4084-8EEB-4695768CD2B5}" v="1" dt="2022-09-14T06:48:12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1" autoAdjust="0"/>
    <p:restoredTop sz="93792" autoAdjust="0"/>
  </p:normalViewPr>
  <p:slideViewPr>
    <p:cSldViewPr>
      <p:cViewPr varScale="1">
        <p:scale>
          <a:sx n="68" d="100"/>
          <a:sy n="68" d="100"/>
        </p:scale>
        <p:origin x="-828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pkar, Samruddhi Keshav" userId="e2811a23-a866-4e0d-b17d-0d47cb46b3e9" providerId="ADAL" clId="{EC3F7EBC-2D6A-4084-8EEB-4695768CD2B5}"/>
    <pc:docChg chg="modSld">
      <pc:chgData name="Zarapkar, Samruddhi Keshav" userId="e2811a23-a866-4e0d-b17d-0d47cb46b3e9" providerId="ADAL" clId="{EC3F7EBC-2D6A-4084-8EEB-4695768CD2B5}" dt="2022-09-14T06:48:12.087" v="0" actId="1076"/>
      <pc:docMkLst>
        <pc:docMk/>
      </pc:docMkLst>
      <pc:sldChg chg="modSp">
        <pc:chgData name="Zarapkar, Samruddhi Keshav" userId="e2811a23-a866-4e0d-b17d-0d47cb46b3e9" providerId="ADAL" clId="{EC3F7EBC-2D6A-4084-8EEB-4695768CD2B5}" dt="2022-09-14T06:48:12.087" v="0" actId="1076"/>
        <pc:sldMkLst>
          <pc:docMk/>
          <pc:sldMk cId="3622275861" sldId="1989"/>
        </pc:sldMkLst>
        <pc:picChg chg="mod">
          <ac:chgData name="Zarapkar, Samruddhi Keshav" userId="e2811a23-a866-4e0d-b17d-0d47cb46b3e9" providerId="ADAL" clId="{EC3F7EBC-2D6A-4084-8EEB-4695768CD2B5}" dt="2022-09-14T06:48:12.087" v="0" actId="1076"/>
          <ac:picMkLst>
            <pc:docMk/>
            <pc:sldMk cId="3622275861" sldId="1989"/>
            <ac:picMk id="7181" creationId="{568E79A1-196A-4599-9F1F-AD39B99F12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xmlns="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648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E226-E095-403F-8E64-354D6BB6E8D6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3B13-9EF1-4EDB-A082-9DA710AD3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7DF4-28BC-4257-B347-D3926EBD2AF4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78F7-EB52-4984-80A5-A35BA8209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mailto:raubins.raj@capgemini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aditooo/Pharmacy-Management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8B0DC3D-A319-4B78-A461-3FAC5C106C85}"/>
              </a:ext>
            </a:extLst>
          </p:cNvPr>
          <p:cNvGraphicFramePr>
            <a:graphicFrameLocks noGrp="1"/>
          </p:cNvGraphicFramePr>
          <p:nvPr/>
        </p:nvGraphicFramePr>
        <p:xfrm>
          <a:off x="9153314" y="1214422"/>
          <a:ext cx="3038686" cy="48586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2686">
                  <a:extLst>
                    <a:ext uri="{9D8B030D-6E8A-4147-A177-3AD203B41FA5}">
                      <a16:colId xmlns:a16="http://schemas.microsoft.com/office/drawing/2014/main" xmlns="" val="33312987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879084521"/>
                    </a:ext>
                  </a:extLst>
                </a:gridCol>
              </a:tblGrid>
              <a:tr h="444183">
                <a:tc>
                  <a:txBody>
                    <a:bodyPr/>
                    <a:lstStyle/>
                    <a:p>
                      <a:r>
                        <a:rPr kumimoji="0" lang="en-US" altLang="en-US" sz="9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898659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9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054581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840877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Implement DAO layer using spring Data repositories, Transaction Management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073409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documents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3313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Netflix Ribbon, Feign Client, Netflix Hystrix, Netflix Zuul &amp; Config Server</a:t>
                      </a:r>
                    </a:p>
                    <a:p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346"/>
                  </a:ext>
                </a:extLst>
              </a:tr>
              <a:tr h="327439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Redux, Reducers, Testing using Jasmin &amp; Karma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1158786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Basics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 SQL RDS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68009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2774"/>
                  </a:ext>
                </a:extLst>
              </a:tr>
              <a:tr h="260251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17192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973531" cy="293371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1100" b="1" dirty="0" smtClean="0"/>
              <a:t>Pharmacy Management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dirty="0" smtClean="0"/>
              <a:t>Completed end to end case study of Pharmacy Management System Application along with JWT authentication, Swagger , responsive UI with BootStrap4, Material UI and React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b="1" dirty="0" smtClean="0"/>
          </a:p>
          <a:p>
            <a:pPr eaLnBrk="1" hangingPunct="1">
              <a:lnSpc>
                <a:spcPct val="114000"/>
              </a:lnSpc>
            </a:pPr>
            <a:r>
              <a:rPr lang="en-US" sz="1100" b="1" dirty="0" smtClean="0"/>
              <a:t>Car Rental System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dirty="0" smtClean="0"/>
              <a:t>Developed a car rental system using Spring Boot Applications. </a:t>
            </a:r>
          </a:p>
          <a:p>
            <a:pPr eaLnBrk="1" hangingPunct="1">
              <a:lnSpc>
                <a:spcPct val="114000"/>
              </a:lnSpc>
            </a:pPr>
            <a:endParaRPr lang="en-US" sz="1100" dirty="0" smtClean="0"/>
          </a:p>
          <a:p>
            <a:pPr eaLnBrk="1" hangingPunct="1">
              <a:lnSpc>
                <a:spcPct val="114000"/>
              </a:lnSpc>
            </a:pPr>
            <a:r>
              <a:rPr lang="en-US" sz="1100" b="1" dirty="0" smtClean="0"/>
              <a:t>Faculty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dirty="0" smtClean="0"/>
              <a:t>Developed a Monolithic Application using Spring boot, </a:t>
            </a:r>
            <a:r>
              <a:rPr lang="en-US" sz="1100" dirty="0" err="1" smtClean="0"/>
              <a:t>ReactJS</a:t>
            </a:r>
            <a:r>
              <a:rPr lang="en-US" sz="1100" dirty="0" smtClean="0"/>
              <a:t> and </a:t>
            </a:r>
            <a:r>
              <a:rPr lang="en-US" sz="1100" dirty="0" err="1" smtClean="0"/>
              <a:t>PostgreSql</a:t>
            </a:r>
            <a:r>
              <a:rPr lang="en-US" sz="1100" dirty="0" smtClean="0"/>
              <a:t> with all CRUD operations working, along with responsive UI using BootStrap4.</a:t>
            </a:r>
            <a:endParaRPr lang="en-US" sz="1100" b="1" dirty="0" smtClean="0"/>
          </a:p>
          <a:p>
            <a:pPr eaLnBrk="1" hangingPunct="1">
              <a:lnSpc>
                <a:spcPct val="114000"/>
              </a:lnSpc>
            </a:pPr>
            <a:endParaRPr lang="en-IN" altLang="en-US" sz="1100" b="1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smtClean="0">
                <a:hlinkClick r:id="rId3"/>
              </a:rPr>
              <a:t>@capgemini.com</a:t>
            </a:r>
            <a:r>
              <a:rPr lang="nl-NL" altLang="nl-NL" smtClean="0"/>
              <a:t>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8017107588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8150" y="2672557"/>
            <a:ext cx="4014776" cy="3256773"/>
          </a:xfrm>
        </p:spPr>
        <p:txBody>
          <a:bodyPr/>
          <a:lstStyle/>
          <a:p>
            <a:r>
              <a:rPr lang="en-US" sz="1200" b="1" dirty="0" smtClean="0"/>
              <a:t>Full Stack Developer </a:t>
            </a:r>
          </a:p>
          <a:p>
            <a:r>
              <a:rPr lang="en-US" sz="1100" dirty="0" smtClean="0"/>
              <a:t>Hands on experience in creating </a:t>
            </a:r>
            <a:r>
              <a:rPr lang="en-US" sz="1100" b="1" dirty="0" err="1" smtClean="0"/>
              <a:t>microservices</a:t>
            </a:r>
            <a:r>
              <a:rPr lang="en-US" sz="1100" b="1" dirty="0" smtClean="0"/>
              <a:t> </a:t>
            </a:r>
            <a:r>
              <a:rPr lang="en-US" sz="1100" dirty="0" smtClean="0"/>
              <a:t>with </a:t>
            </a:r>
            <a:r>
              <a:rPr lang="en-US" sz="1100" b="1" dirty="0" err="1" smtClean="0"/>
              <a:t>Springboot</a:t>
            </a:r>
            <a:r>
              <a:rPr lang="en-US" sz="1100" b="1" dirty="0" smtClean="0"/>
              <a:t>, Spring Security</a:t>
            </a:r>
            <a:r>
              <a:rPr lang="en-US" sz="1100" dirty="0" smtClean="0"/>
              <a:t>, </a:t>
            </a:r>
            <a:r>
              <a:rPr lang="en-US" sz="1100" b="1" dirty="0" smtClean="0"/>
              <a:t>Spring Cloud API Gateway</a:t>
            </a:r>
            <a:r>
              <a:rPr lang="en-US" sz="1100" dirty="0" smtClean="0"/>
              <a:t>, Eureka </a:t>
            </a:r>
            <a:r>
              <a:rPr lang="en-US" sz="1100" dirty="0" err="1" smtClean="0"/>
              <a:t>server,Hystrix</a:t>
            </a:r>
            <a:r>
              <a:rPr lang="en-US" sz="1100" dirty="0" smtClean="0"/>
              <a:t>, load balancing </a:t>
            </a:r>
          </a:p>
          <a:p>
            <a:endParaRPr lang="en-US" sz="1100" dirty="0" smtClean="0"/>
          </a:p>
          <a:p>
            <a:r>
              <a:rPr lang="en-US" sz="1100" dirty="0" smtClean="0"/>
              <a:t>Proficient in creating </a:t>
            </a:r>
            <a:r>
              <a:rPr lang="en-US" sz="1100" b="1" dirty="0" smtClean="0"/>
              <a:t>Single page Web Application </a:t>
            </a:r>
            <a:r>
              <a:rPr lang="en-US" sz="1100" dirty="0" smtClean="0"/>
              <a:t>in </a:t>
            </a:r>
            <a:r>
              <a:rPr lang="en-US" sz="1100" b="1" dirty="0" smtClean="0"/>
              <a:t>REACT</a:t>
            </a:r>
            <a:r>
              <a:rPr lang="en-US" sz="1100" dirty="0" smtClean="0"/>
              <a:t> with Authentication with route React </a:t>
            </a:r>
            <a:r>
              <a:rPr lang="en-US" sz="1100" dirty="0" err="1" smtClean="0"/>
              <a:t>Redux</a:t>
            </a:r>
            <a:r>
              <a:rPr lang="en-US" sz="1100" dirty="0" smtClean="0"/>
              <a:t> , React reactive forms, React routing, CSS, Bootstrap </a:t>
            </a:r>
          </a:p>
          <a:p>
            <a:endParaRPr lang="en-US" sz="1100" dirty="0" smtClean="0"/>
          </a:p>
          <a:p>
            <a:r>
              <a:rPr lang="en-US" sz="1100" dirty="0" smtClean="0"/>
              <a:t>Hands on experience in implementing </a:t>
            </a:r>
            <a:r>
              <a:rPr lang="en-US" sz="1100" b="1" dirty="0" smtClean="0"/>
              <a:t>polyglot architecture</a:t>
            </a:r>
            <a:r>
              <a:rPr lang="en-US" sz="1100" dirty="0" smtClean="0"/>
              <a:t> with </a:t>
            </a:r>
            <a:r>
              <a:rPr lang="en-US" sz="1100" b="1" dirty="0" smtClean="0"/>
              <a:t>spring boot </a:t>
            </a:r>
            <a:r>
              <a:rPr lang="en-US" sz="1100" dirty="0" smtClean="0"/>
              <a:t>&amp; backend</a:t>
            </a:r>
          </a:p>
          <a:p>
            <a:endParaRPr lang="en-US" sz="1100" dirty="0" smtClean="0"/>
          </a:p>
          <a:p>
            <a:r>
              <a:rPr lang="en-US" sz="1100" dirty="0" smtClean="0"/>
              <a:t> Hands on experience with </a:t>
            </a:r>
            <a:r>
              <a:rPr lang="en-US" sz="1100" b="1" dirty="0" err="1" smtClean="0"/>
              <a:t>MongoDB</a:t>
            </a:r>
            <a:r>
              <a:rPr lang="en-US" sz="1100" dirty="0" smtClean="0"/>
              <a:t> and </a:t>
            </a:r>
            <a:r>
              <a:rPr lang="en-US" sz="1100" b="1" dirty="0" smtClean="0"/>
              <a:t>MY</a:t>
            </a:r>
            <a:r>
              <a:rPr lang="en-US" sz="1100" b="1" dirty="0" smtClean="0"/>
              <a:t>SQL </a:t>
            </a:r>
            <a:endParaRPr lang="en-US" sz="11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Experience in creating documentation with Java docs and </a:t>
            </a:r>
            <a:r>
              <a:rPr lang="en-US" sz="1100" b="1" dirty="0" smtClean="0"/>
              <a:t>swagger</a:t>
            </a:r>
            <a:r>
              <a:rPr lang="en-US" sz="1100" dirty="0" smtClean="0"/>
              <a:t> and in </a:t>
            </a:r>
            <a:r>
              <a:rPr lang="en-US" sz="1100" b="1" dirty="0" smtClean="0"/>
              <a:t>unit testing using </a:t>
            </a:r>
            <a:r>
              <a:rPr lang="en-US" sz="1100" b="1" dirty="0" err="1" smtClean="0"/>
              <a:t>Junit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Mockito</a:t>
            </a:r>
            <a:endParaRPr lang="en-US" sz="1100" b="1" dirty="0"/>
          </a:p>
          <a:p>
            <a:r>
              <a:rPr lang="en-US" altLang="nl-NL" sz="1100" dirty="0"/>
              <a:t/>
            </a:r>
            <a:br>
              <a:rPr lang="en-US" altLang="nl-NL" sz="1100" dirty="0"/>
            </a:br>
            <a:endParaRPr lang="en-US" altLang="nl-NL" sz="1100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Aditya</a:t>
            </a:r>
            <a:r>
              <a:rPr lang="en-IN" altLang="en-US" dirty="0" smtClean="0"/>
              <a:t>  </a:t>
            </a:r>
            <a:r>
              <a:rPr lang="en-IN" altLang="en-US" dirty="0" err="1" smtClean="0"/>
              <a:t>Bhowmick</a:t>
            </a:r>
            <a:endParaRPr lang="en-IN" altLang="en-US" dirty="0"/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5025" y="6331743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726CED-1BAF-414A-893B-4626E9B6F2B4}"/>
              </a:ext>
            </a:extLst>
          </p:cNvPr>
          <p:cNvSpPr/>
          <p:nvPr/>
        </p:nvSpPr>
        <p:spPr>
          <a:xfrm>
            <a:off x="9667899" y="571480"/>
            <a:ext cx="2255629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</a:t>
            </a: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 Technology  In Electronics and Electrical  Engineering</a:t>
            </a:r>
            <a:r>
              <a:rPr kumimoji="0" lang="en-US" alt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2018</a:t>
            </a:r>
            <a:r>
              <a:rPr kumimoji="0" lang="en-US" altLang="nl-NL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- 2022</a:t>
            </a: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16387D-79C4-4D2C-8F4C-617036B1459A}"/>
              </a:ext>
            </a:extLst>
          </p:cNvPr>
          <p:cNvSpPr/>
          <p:nvPr/>
        </p:nvSpPr>
        <p:spPr>
          <a:xfrm>
            <a:off x="9242028" y="939723"/>
            <a:ext cx="5687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Mumbai</a:t>
            </a:r>
            <a:endParaRPr lang="en-US" dirty="0"/>
          </a:p>
        </p:txBody>
      </p:sp>
      <p:pic>
        <p:nvPicPr>
          <p:cNvPr id="25" name="Picture Placeholder 24" descr="103461.jpg"/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rcRect t="6164" b="61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622275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55D503BFC942A57BA969F1C4EED5" ma:contentTypeVersion="13" ma:contentTypeDescription="Create a new document." ma:contentTypeScope="" ma:versionID="c80b1f7ea370ae896a5b6e523a0cf15c">
  <xsd:schema xmlns:xsd="http://www.w3.org/2001/XMLSchema" xmlns:xs="http://www.w3.org/2001/XMLSchema" xmlns:p="http://schemas.microsoft.com/office/2006/metadata/properties" xmlns:ns3="25289c4b-8fd1-4155-b56f-82d6fa13afd3" xmlns:ns4="c43bfbf7-b5f8-4451-8464-ef79a2e28ca1" targetNamespace="http://schemas.microsoft.com/office/2006/metadata/properties" ma:root="true" ma:fieldsID="376fee7e205f44b9967171b065daf661" ns3:_="" ns4:_="">
    <xsd:import namespace="25289c4b-8fd1-4155-b56f-82d6fa13afd3"/>
    <xsd:import namespace="c43bfbf7-b5f8-4451-8464-ef79a2e28c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89c4b-8fd1-4155-b56f-82d6fa13af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bfbf7-b5f8-4451-8464-ef79a2e28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30857F-5B57-4BA6-87F2-356B3F6438E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25289c4b-8fd1-4155-b56f-82d6fa13afd3"/>
    <ds:schemaRef ds:uri="http://purl.org/dc/terms/"/>
    <ds:schemaRef ds:uri="c43bfbf7-b5f8-4451-8464-ef79a2e28ca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A1F87-ED7F-4CA8-8D06-B3888A424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289c4b-8fd1-4155-b56f-82d6fa13afd3"/>
    <ds:schemaRef ds:uri="c43bfbf7-b5f8-4451-8464-ef79a2e28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2106</TotalTime>
  <Words>370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SOMNATH</cp:lastModifiedBy>
  <cp:revision>104</cp:revision>
  <dcterms:created xsi:type="dcterms:W3CDTF">2020-09-22T06:24:34Z</dcterms:created>
  <dcterms:modified xsi:type="dcterms:W3CDTF">2023-01-06T13:47:28Z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</Properties>
</file>