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3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2514" autoAdjust="0"/>
  </p:normalViewPr>
  <p:slideViewPr>
    <p:cSldViewPr snapToGrid="0" snapToObjects="1">
      <p:cViewPr varScale="1">
        <p:scale>
          <a:sx n="105" d="100"/>
          <a:sy n="105" d="100"/>
        </p:scale>
        <p:origin x="-7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17C7-B787-4E50-994D-5E804113A1E9}" type="datetime4">
              <a:rPr lang="en-US" smtClean="0"/>
              <a:pPr/>
              <a:t>October 14, 2012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AE16-4586-D340-935F-5B385CF01B89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4118-53E6-E744-BE2A-3258A61DFF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AE16-4586-D340-935F-5B385CF01B89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4118-53E6-E744-BE2A-3258A61DFF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AE16-4586-D340-935F-5B385CF01B89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F84118-53E6-E744-BE2A-3258A61DFF2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FCF-2EA5-4FF5-AF14-1CA9C8854AAB}" type="datetime4">
              <a:rPr lang="en-US" smtClean="0"/>
              <a:pPr/>
              <a:t>October 14, 2012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AE16-4586-D340-935F-5B385CF01B89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F84118-53E6-E744-BE2A-3258A61DFF2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AE16-4586-D340-935F-5B385CF01B89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F84118-53E6-E744-BE2A-3258A61DFF2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AE16-4586-D340-935F-5B385CF01B89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F84118-53E6-E744-BE2A-3258A61DFF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AE16-4586-D340-935F-5B385CF01B89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F84118-53E6-E744-BE2A-3258A61DFF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AE16-4586-D340-935F-5B385CF01B89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F84118-53E6-E744-BE2A-3258A61DFF2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AE16-4586-D340-935F-5B385CF01B89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F84118-53E6-E744-BE2A-3258A61DFF2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708AAE16-4586-D340-935F-5B385CF01B89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5F84118-53E6-E744-BE2A-3258A61DFF2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752" y="1094949"/>
            <a:ext cx="7543800" cy="215265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RUWaiting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4811" y="3517040"/>
            <a:ext cx="6400800" cy="1083865"/>
          </a:xfrm>
        </p:spPr>
        <p:txBody>
          <a:bodyPr>
            <a:normAutofit/>
          </a:bodyPr>
          <a:lstStyle/>
          <a:p>
            <a:r>
              <a:rPr lang="en-US" sz="3600" i="1" dirty="0" smtClean="0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  <a:t>www.ruwaiting.jit.su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232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103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Elemental</vt:lpstr>
      <vt:lpstr>RUWaiting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RUWaiting</dc:title>
  <dc:creator>Adithya Pothuri</dc:creator>
  <cp:lastModifiedBy>Adithya Pothuri</cp:lastModifiedBy>
  <cp:revision>3</cp:revision>
  <dcterms:created xsi:type="dcterms:W3CDTF">2012-10-14T15:28:45Z</dcterms:created>
  <dcterms:modified xsi:type="dcterms:W3CDTF">2012-10-14T17:13:30Z</dcterms:modified>
</cp:coreProperties>
</file>