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07" r:id="rId2"/>
    <p:sldId id="736" r:id="rId3"/>
    <p:sldId id="737" r:id="rId4"/>
    <p:sldId id="744" r:id="rId5"/>
    <p:sldId id="741" r:id="rId6"/>
    <p:sldId id="742" r:id="rId7"/>
    <p:sldId id="743" r:id="rId8"/>
    <p:sldId id="673" r:id="rId9"/>
    <p:sldId id="674" r:id="rId10"/>
    <p:sldId id="745" r:id="rId11"/>
    <p:sldId id="746" r:id="rId12"/>
    <p:sldId id="747" r:id="rId13"/>
    <p:sldId id="749" r:id="rId14"/>
    <p:sldId id="748" r:id="rId15"/>
    <p:sldId id="750" r:id="rId16"/>
    <p:sldId id="753" r:id="rId17"/>
    <p:sldId id="751" r:id="rId18"/>
    <p:sldId id="754" r:id="rId19"/>
    <p:sldId id="752" r:id="rId20"/>
    <p:sldId id="755" r:id="rId21"/>
    <p:sldId id="593" r:id="rId22"/>
    <p:sldId id="733" r:id="rId23"/>
    <p:sldId id="757" r:id="rId24"/>
    <p:sldId id="758" r:id="rId25"/>
    <p:sldId id="760" r:id="rId26"/>
    <p:sldId id="759" r:id="rId27"/>
    <p:sldId id="761" r:id="rId28"/>
    <p:sldId id="762" r:id="rId29"/>
    <p:sldId id="763" r:id="rId30"/>
    <p:sldId id="764" r:id="rId31"/>
    <p:sldId id="765" r:id="rId32"/>
    <p:sldId id="756" r:id="rId33"/>
    <p:sldId id="713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2CC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6412" autoAdjust="0"/>
  </p:normalViewPr>
  <p:slideViewPr>
    <p:cSldViewPr>
      <p:cViewPr varScale="1">
        <p:scale>
          <a:sx n="111" d="100"/>
          <a:sy n="111" d="100"/>
        </p:scale>
        <p:origin x="20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8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4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4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8/1/18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Undercover Unix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2.3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76300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You've just been given a shell script for interacting with </a:t>
            </a:r>
            <a:r>
              <a:rPr lang="en-US" b="1" dirty="0" err="1"/>
              <a:t>Gibberish_Folder.zip</a:t>
            </a:r>
            <a:r>
              <a:rPr lang="en-US" dirty="0"/>
              <a:t>. Your task is to identify and correct the errors included in the </a:t>
            </a:r>
            <a:r>
              <a:rPr lang="en-US" b="1" dirty="0" err="1"/>
              <a:t>Unsolved.sh</a:t>
            </a:r>
            <a:r>
              <a:rPr lang="en-US" dirty="0"/>
              <a:t> shell script to ensure that it works as designed.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When successful, your corrected shell script should: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Create a subfolder for document type (</a:t>
            </a:r>
            <a:r>
              <a:rPr lang="en-US" b="1" dirty="0"/>
              <a:t>.</a:t>
            </a:r>
            <a:r>
              <a:rPr lang="en-US" b="1" dirty="0" err="1"/>
              <a:t>docx</a:t>
            </a:r>
            <a:r>
              <a:rPr lang="en-US" dirty="0"/>
              <a:t>, </a:t>
            </a:r>
            <a:r>
              <a:rPr lang="en-US" b="1" dirty="0"/>
              <a:t>.</a:t>
            </a:r>
            <a:r>
              <a:rPr lang="en-US" b="1" dirty="0" err="1"/>
              <a:t>xlsx</a:t>
            </a:r>
            <a:r>
              <a:rPr lang="en-US" dirty="0"/>
              <a:t>, </a:t>
            </a:r>
            <a:r>
              <a:rPr lang="en-US" b="1" dirty="0"/>
              <a:t>.txt</a:t>
            </a:r>
            <a:r>
              <a:rPr lang="en-US" dirty="0"/>
              <a:t>).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Find and move all of each file type to its respective folder.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Count the number of incidences of each file type.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Hints: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Be sure to unzip </a:t>
            </a:r>
            <a:r>
              <a:rPr lang="en-US" b="1" dirty="0" err="1"/>
              <a:t>Gibberish_Folder.zip</a:t>
            </a:r>
            <a:r>
              <a:rPr lang="en-US" dirty="0"/>
              <a:t> before beginning this challenge.</a:t>
            </a:r>
          </a:p>
          <a:p>
            <a:pPr>
              <a:lnSpc>
                <a:spcPct val="120000"/>
              </a:lnSpc>
            </a:pPr>
            <a:r>
              <a:rPr lang="en-US" dirty="0"/>
              <a:t>Don't be afraid to run your shell script as you make changes. You can always unzip the original </a:t>
            </a:r>
            <a:r>
              <a:rPr lang="en-US" b="1" dirty="0" err="1"/>
              <a:t>Gibberish_Folder.zip</a:t>
            </a:r>
            <a:r>
              <a:rPr lang="en-US" dirty="0"/>
              <a:t> again if you need to restart.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challenging activity! Debugging scripts can often be more frustrating than writing them in the first place.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Troubleshooting Scripts (12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Learning New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42154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Using the </a:t>
            </a:r>
            <a:r>
              <a:rPr lang="en-US" sz="2400" b="1" dirty="0"/>
              <a:t>Readings</a:t>
            </a:r>
            <a:r>
              <a:rPr lang="en-US" sz="2400" dirty="0"/>
              <a:t> folder as a starting place, create a shell script that accomplishes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Creates a new file called </a:t>
            </a:r>
            <a:r>
              <a:rPr lang="en-US" sz="2400" b="1" dirty="0" err="1"/>
              <a:t>MyFile.txt</a:t>
            </a:r>
            <a:r>
              <a:rPr lang="en-US" sz="2400" dirty="0"/>
              <a:t>. In the file, add the following line of text: "Hey there! This is my sentence”.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Clear the </a:t>
            </a:r>
            <a:r>
              <a:rPr lang="en-US" sz="2400" b="1" dirty="0"/>
              <a:t>Pride.txt</a:t>
            </a:r>
            <a:r>
              <a:rPr lang="en-US" sz="2400" dirty="0"/>
              <a:t> file and insert a line of replacement text.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Add a line of text to the bottom of the </a:t>
            </a:r>
            <a:r>
              <a:rPr lang="en-US" sz="2400" b="1" dirty="0"/>
              <a:t>Alice.txt</a:t>
            </a:r>
            <a:r>
              <a:rPr lang="en-US" sz="2400" dirty="0"/>
              <a:t>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Hint: </a:t>
            </a:r>
            <a:r>
              <a:rPr lang="en-US" sz="2400" dirty="0"/>
              <a:t>This task will require you to research a new command and its various options.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Writing to a File (15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1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228600" y="29718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Now time for a </a:t>
            </a:r>
            <a:r>
              <a:rPr lang="en-US" sz="4000" b="1" dirty="0"/>
              <a:t>mega challenge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7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Using the instructions sent to you, your task is to create two reports on the frequency of break-in attempts on an authentication server.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This is a challenging exercise!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Work together in teams to accomplish this task.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endParaRPr 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US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Break-In Report (30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2935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It’s your turn to load a VM and work with it using Unix commands. Complete the following steps: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Load the virtual machine provided to you, start the machine, and log in.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 credentials are:</a:t>
            </a:r>
            <a:br>
              <a:rPr lang="en-US" sz="2800" dirty="0"/>
            </a:br>
            <a:r>
              <a:rPr lang="en-US" sz="2800" b="1" dirty="0"/>
              <a:t>Username: </a:t>
            </a:r>
            <a:r>
              <a:rPr lang="en-US" sz="2800" dirty="0" err="1"/>
              <a:t>poweruser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b="1" dirty="0"/>
              <a:t>Password: </a:t>
            </a:r>
            <a:r>
              <a:rPr lang="en-US" sz="2800" dirty="0"/>
              <a:t>grep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While inside the virtual machine create a folder and text file within the folder using the command line.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b="1" dirty="0"/>
          </a:p>
          <a:p>
            <a:pPr marL="0" indent="0">
              <a:lnSpc>
                <a:spcPct val="120000"/>
              </a:lnSpc>
              <a:buNone/>
            </a:pP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My First Virtual Machine (10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2270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You will connect your local machine to a VM and then run a series of commands to locate a set of password and financial files. Complete the following steps: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2400" dirty="0"/>
              <a:t> command to identify the IP address of your virtual machine.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poweruser@ipaddress</a:t>
            </a:r>
            <a:r>
              <a:rPr lang="en-US" sz="2400" dirty="0"/>
              <a:t> from your local machine to create a secure shell into the virtual machine.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folder called </a:t>
            </a:r>
            <a:r>
              <a:rPr lang="en-US" sz="2400" b="1" dirty="0"/>
              <a:t>Extract</a:t>
            </a:r>
            <a:r>
              <a:rPr lang="en-US" sz="2400" dirty="0"/>
              <a:t> at the base directory of the virtual machine.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 and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400" dirty="0"/>
              <a:t> commands to copy all files with the words </a:t>
            </a:r>
            <a:r>
              <a:rPr lang="en-US" sz="2400" b="1" dirty="0"/>
              <a:t>password</a:t>
            </a:r>
            <a:r>
              <a:rPr lang="en-US" sz="2400" dirty="0"/>
              <a:t>, </a:t>
            </a:r>
            <a:r>
              <a:rPr lang="en-US" sz="2400" b="1" dirty="0"/>
              <a:t>finance</a:t>
            </a:r>
            <a:r>
              <a:rPr lang="en-US" sz="2400" dirty="0"/>
              <a:t>, </a:t>
            </a:r>
            <a:r>
              <a:rPr lang="en-US" sz="2400" b="1" dirty="0" err="1"/>
              <a:t>topsecret</a:t>
            </a:r>
            <a:r>
              <a:rPr lang="en-US" sz="2400" dirty="0"/>
              <a:t>, and </a:t>
            </a:r>
            <a:r>
              <a:rPr lang="en-US" sz="2400" b="1" dirty="0" err="1"/>
              <a:t>ost</a:t>
            </a:r>
            <a:r>
              <a:rPr lang="en-US" sz="2400" dirty="0"/>
              <a:t> into the </a:t>
            </a:r>
            <a:r>
              <a:rPr lang="en-US" sz="2400" b="1" dirty="0"/>
              <a:t>Extract</a:t>
            </a:r>
            <a:r>
              <a:rPr lang="en-US" sz="2400" dirty="0"/>
              <a:t> folder.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sz="2400" dirty="0"/>
              <a:t> command to tar the </a:t>
            </a:r>
            <a:r>
              <a:rPr lang="en-US" sz="2400" b="1" dirty="0"/>
              <a:t>Extract</a:t>
            </a:r>
            <a:r>
              <a:rPr lang="en-US" sz="2400" dirty="0"/>
              <a:t> file.</a:t>
            </a:r>
            <a:endParaRPr lang="en-US" sz="2400" b="1" dirty="0"/>
          </a:p>
          <a:p>
            <a:pPr marL="0" indent="0">
              <a:lnSpc>
                <a:spcPct val="120000"/>
              </a:lnSpc>
              <a:buNone/>
            </a:pPr>
            <a:endParaRPr lang="en-US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</a:t>
            </a:r>
            <a:r>
              <a:rPr lang="en-US" dirty="0" err="1"/>
              <a:t>ssh</a:t>
            </a:r>
            <a:r>
              <a:rPr lang="en-US" dirty="0"/>
              <a:t> Command (15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 err="1"/>
              <a:t>scp</a:t>
            </a:r>
            <a:r>
              <a:rPr lang="en-US" dirty="0"/>
              <a:t>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153959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F11D2-767A-48FB-B0D3-439C8B928F3A}"/>
              </a:ext>
            </a:extLst>
          </p:cNvPr>
          <p:cNvSpPr txBox="1"/>
          <p:nvPr/>
        </p:nvSpPr>
        <p:spPr>
          <a:xfrm>
            <a:off x="5257800" y="2459504"/>
            <a:ext cx="3886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We’ll be learning how to </a:t>
            </a:r>
            <a:r>
              <a:rPr lang="en-US" sz="3000" b="1" i="1" dirty="0"/>
              <a:t>automate</a:t>
            </a:r>
            <a:r>
              <a:rPr lang="en-US" sz="3000" i="1" dirty="0"/>
              <a:t> </a:t>
            </a:r>
            <a:r>
              <a:rPr lang="en-US" sz="3000" dirty="0"/>
              <a:t>tasks through premade </a:t>
            </a:r>
          </a:p>
          <a:p>
            <a:pPr algn="ctr"/>
            <a:r>
              <a:rPr lang="en-US" sz="3000" dirty="0"/>
              <a:t>shell scripts . .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AFB49-7979-4850-B7D3-B07D4A7FA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r="19362"/>
          <a:stretch/>
        </p:blipFill>
        <p:spPr>
          <a:xfrm>
            <a:off x="0" y="1295400"/>
            <a:ext cx="516279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dirty="0"/>
              <a:t>Use </a:t>
            </a:r>
            <a:r>
              <a:rPr lang="en-US" sz="3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3400" dirty="0"/>
              <a:t> to send a packet of files from the remote machine back to your local machine. Complete the following steps: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Using the </a:t>
            </a:r>
            <a:r>
              <a:rPr lang="en-US" sz="3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3400" dirty="0"/>
              <a:t> command, copy the </a:t>
            </a:r>
            <a:r>
              <a:rPr lang="en-US" sz="3400" b="1" dirty="0"/>
              <a:t>Extract.tar</a:t>
            </a:r>
            <a:r>
              <a:rPr lang="en-US" sz="3400" dirty="0"/>
              <a:t> file you created in the previous exercise to your local machine.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From your local machine, extract the </a:t>
            </a:r>
            <a:r>
              <a:rPr lang="en-US" sz="3400" b="1" dirty="0"/>
              <a:t>.tar</a:t>
            </a:r>
            <a:r>
              <a:rPr lang="en-US" sz="3400" dirty="0"/>
              <a:t> file to reveal its contents.</a:t>
            </a:r>
            <a:endParaRPr lang="en-US" sz="3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</a:t>
            </a:r>
            <a:r>
              <a:rPr lang="en-US" dirty="0" err="1"/>
              <a:t>scp</a:t>
            </a:r>
            <a:r>
              <a:rPr lang="en-US" dirty="0"/>
              <a:t> Practice (5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Recap</a:t>
            </a:r>
          </a:p>
        </p:txBody>
      </p:sp>
    </p:spTree>
    <p:extLst>
      <p:ext uri="{BB962C8B-B14F-4D97-AF65-F5344CB8AC3E}">
        <p14:creationId xmlns:p14="http://schemas.microsoft.com/office/powerpoint/2010/main" val="3167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execute </a:t>
            </a:r>
            <a:r>
              <a:rPr lang="en-US" sz="3600" b="1" dirty="0"/>
              <a:t>shell scripts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7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execute </a:t>
            </a:r>
            <a:r>
              <a:rPr lang="en-US" sz="3600" b="1" dirty="0"/>
              <a:t>shell scripts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err="1">
                <a:highlight>
                  <a:srgbClr val="FFCC00"/>
                </a:highlight>
              </a:rPr>
              <a:t>sh</a:t>
            </a:r>
            <a:endParaRPr lang="en-US" sz="3600" b="1" dirty="0">
              <a:highlight>
                <a:srgbClr val="FFCC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59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dirty="0"/>
              <a:t>write to </a:t>
            </a:r>
            <a:r>
              <a:rPr lang="en-US" sz="3600" b="1" dirty="0"/>
              <a:t>new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06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dirty="0"/>
              <a:t>write to </a:t>
            </a:r>
            <a:r>
              <a:rPr lang="en-US" sz="3600" b="1" dirty="0"/>
              <a:t>new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echo “Text” &gt; {File}</a:t>
            </a:r>
          </a:p>
        </p:txBody>
      </p:sp>
    </p:spTree>
    <p:extLst>
      <p:ext uri="{BB962C8B-B14F-4D97-AF65-F5344CB8AC3E}">
        <p14:creationId xmlns:p14="http://schemas.microsoft.com/office/powerpoint/2010/main" val="40863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b="1" dirty="0"/>
              <a:t>append</a:t>
            </a:r>
            <a:r>
              <a:rPr lang="en-US" sz="3600" dirty="0"/>
              <a:t> to files?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87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b="1" dirty="0"/>
              <a:t>append</a:t>
            </a:r>
            <a:r>
              <a:rPr lang="en-US" sz="3600" dirty="0"/>
              <a:t> to files?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echo “Text” &gt;&gt; {File}</a:t>
            </a:r>
          </a:p>
        </p:txBody>
      </p:sp>
    </p:spTree>
    <p:extLst>
      <p:ext uri="{BB962C8B-B14F-4D97-AF65-F5344CB8AC3E}">
        <p14:creationId xmlns:p14="http://schemas.microsoft.com/office/powerpoint/2010/main" val="42802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SSH</a:t>
            </a:r>
            <a:r>
              <a:rPr lang="en-US" sz="3600" dirty="0"/>
              <a:t> stand for?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27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SSH</a:t>
            </a:r>
            <a:r>
              <a:rPr lang="en-US" sz="3600" dirty="0"/>
              <a:t> stand for?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Secure Shell</a:t>
            </a:r>
          </a:p>
        </p:txBody>
      </p:sp>
    </p:spTree>
    <p:extLst>
      <p:ext uri="{BB962C8B-B14F-4D97-AF65-F5344CB8AC3E}">
        <p14:creationId xmlns:p14="http://schemas.microsoft.com/office/powerpoint/2010/main" val="27468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7E63C-D3A9-40A5-8199-16061112B2EE}"/>
              </a:ext>
            </a:extLst>
          </p:cNvPr>
          <p:cNvSpPr txBox="1"/>
          <p:nvPr/>
        </p:nvSpPr>
        <p:spPr>
          <a:xfrm>
            <a:off x="304801" y="5257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And we’ll be learning how to use </a:t>
            </a:r>
            <a:r>
              <a:rPr lang="en-US" sz="3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000" dirty="0"/>
              <a:t> and </a:t>
            </a:r>
            <a:r>
              <a:rPr lang="en-US" sz="3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to take access of remote machines.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33FF6-C2E2-4109-BA9B-B542A2707A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b="6667"/>
          <a:stretch/>
        </p:blipFill>
        <p:spPr>
          <a:xfrm>
            <a:off x="0" y="1143000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SCP</a:t>
            </a:r>
            <a:r>
              <a:rPr lang="en-US" sz="3600" dirty="0"/>
              <a:t> stand for?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04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SCP</a:t>
            </a:r>
            <a:r>
              <a:rPr lang="en-US" sz="3600" dirty="0"/>
              <a:t> stand for?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Secure Copy</a:t>
            </a:r>
          </a:p>
        </p:txBody>
      </p:sp>
    </p:spTree>
    <p:extLst>
      <p:ext uri="{BB962C8B-B14F-4D97-AF65-F5344CB8AC3E}">
        <p14:creationId xmlns:p14="http://schemas.microsoft.com/office/powerpoint/2010/main" val="22115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762000"/>
            <a:ext cx="8534400" cy="493981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Create and execute shell scripts using UNIX commands.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Employ research and documentation to identify new commands for unfamiliar situations.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Devise strategies for combining multiple commands in sequence to accomplish advanced IT tasks.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Navigate file systems of virtual machines using the command line.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Use </a:t>
            </a:r>
            <a:r>
              <a:rPr lang="en-US" sz="21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100" dirty="0"/>
              <a:t> to create a secure shell to remote machines.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Use </a:t>
            </a:r>
            <a:r>
              <a:rPr lang="en-US" sz="21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2100" dirty="0"/>
              <a:t> to copy files from remote machines to local machines.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CE868-EA2B-43AD-A20C-63A3D3E9AF9D}"/>
              </a:ext>
            </a:extLst>
          </p:cNvPr>
          <p:cNvSpPr txBox="1"/>
          <p:nvPr/>
        </p:nvSpPr>
        <p:spPr>
          <a:xfrm>
            <a:off x="5666202" y="5809960"/>
            <a:ext cx="332539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$ </a:t>
            </a:r>
            <a:r>
              <a:rPr lang="en-US" sz="2400" b="1" dirty="0" err="1"/>
              <a:t>ssh</a:t>
            </a:r>
            <a:r>
              <a:rPr lang="en-US" sz="2400" b="1" dirty="0"/>
              <a:t> @</a:t>
            </a:r>
            <a:r>
              <a:rPr lang="en-US" sz="2400" b="1" dirty="0" err="1"/>
              <a:t>Time.To.Shell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52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Congratulations!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FF97-5197-4E44-BD1E-2F7EA8A5FF7E}"/>
              </a:ext>
            </a:extLst>
          </p:cNvPr>
          <p:cNvSpPr txBox="1"/>
          <p:nvPr/>
        </p:nvSpPr>
        <p:spPr>
          <a:xfrm>
            <a:off x="381000" y="51816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Mastering the Command Line is no trivial feat. </a:t>
            </a:r>
            <a:br>
              <a:rPr lang="en-US" sz="2400" b="1" i="1" dirty="0"/>
            </a:br>
            <a:r>
              <a:rPr lang="en-US" sz="2400" i="1" dirty="0"/>
              <a:t>And with this seemingly small skill—you’ve added a tremendous capability to your technical tool belt.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1509E-95C0-4EFE-8E19-FA8E4422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60" y="914400"/>
            <a:ext cx="6413279" cy="41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762000"/>
            <a:ext cx="8534400" cy="493981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dirty="0"/>
              <a:t>Create and execute shell scripts using Unix commands.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dirty="0"/>
              <a:t>Employ research and documentation to identify new commands for unfamiliar situations.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dirty="0"/>
              <a:t>Devise strategies for combining multiple commands in sequence to accomplish advanced IT tasks. 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dirty="0"/>
              <a:t>Navigate file systems of virtual machines using the command line.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dirty="0"/>
              <a:t>Use </a:t>
            </a:r>
            <a:r>
              <a:rPr lang="en-US" sz="21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100" dirty="0"/>
              <a:t> to create a secure shell to remote machines.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dirty="0"/>
              <a:t>Use </a:t>
            </a:r>
            <a:r>
              <a:rPr lang="en-US" sz="21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2100" dirty="0"/>
              <a:t> to copy files from remote machines to local machines.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CE868-EA2B-43AD-A20C-63A3D3E9AF9D}"/>
              </a:ext>
            </a:extLst>
          </p:cNvPr>
          <p:cNvSpPr txBox="1"/>
          <p:nvPr/>
        </p:nvSpPr>
        <p:spPr>
          <a:xfrm>
            <a:off x="5666202" y="5809960"/>
            <a:ext cx="332539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$ </a:t>
            </a:r>
            <a:r>
              <a:rPr lang="en-US" sz="2400" b="1" dirty="0" err="1"/>
              <a:t>ssh</a:t>
            </a:r>
            <a:r>
              <a:rPr lang="en-US" sz="2400" b="1" dirty="0"/>
              <a:t> @</a:t>
            </a:r>
            <a:r>
              <a:rPr lang="en-US" sz="2400" b="1" dirty="0" err="1"/>
              <a:t>Time.To.Shell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8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-304800" y="3075057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Let’s start with a </a:t>
            </a:r>
            <a:r>
              <a:rPr lang="en-US" sz="4000" b="1" dirty="0"/>
              <a:t>warm-up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Warm-Up Activity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D73EE-5186-4F65-8EE1-CD1FECC19A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dirty="0"/>
              <a:t>You've just been given a folder filled with files from a user's personal machine. Your task is to use the command line to: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500" dirty="0"/>
              <a:t>Create two subfolders within the </a:t>
            </a:r>
            <a:r>
              <a:rPr lang="en-US" sz="2500" b="1" dirty="0"/>
              <a:t>Music </a:t>
            </a:r>
            <a:r>
              <a:rPr lang="en-US" sz="2500" dirty="0"/>
              <a:t>folder: one called </a:t>
            </a:r>
            <a:r>
              <a:rPr lang="en-US" sz="2500" b="1" dirty="0"/>
              <a:t>FLAC</a:t>
            </a:r>
            <a:r>
              <a:rPr lang="en-US" sz="2500" dirty="0"/>
              <a:t> and the other called </a:t>
            </a:r>
            <a:r>
              <a:rPr lang="en-US" sz="2500" b="1" dirty="0"/>
              <a:t>MP3</a:t>
            </a:r>
            <a:r>
              <a:rPr lang="en-US" sz="25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500" dirty="0"/>
              <a:t>Write a command that finds all </a:t>
            </a:r>
            <a:r>
              <a:rPr lang="en-US" sz="2500" b="1" dirty="0"/>
              <a:t>.mp3</a:t>
            </a:r>
            <a:r>
              <a:rPr lang="en-US" sz="2500" dirty="0"/>
              <a:t> and </a:t>
            </a:r>
            <a:r>
              <a:rPr lang="en-US" sz="2500" b="1" dirty="0"/>
              <a:t>.</a:t>
            </a:r>
            <a:r>
              <a:rPr lang="en-US" sz="2500" b="1" dirty="0" err="1"/>
              <a:t>flac</a:t>
            </a:r>
            <a:r>
              <a:rPr lang="en-US" sz="2500" dirty="0"/>
              <a:t> files and copies them into their respective subfolders.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500" dirty="0"/>
              <a:t>Write a command to count the number of </a:t>
            </a:r>
            <a:r>
              <a:rPr lang="en-US" sz="2500" b="1" dirty="0"/>
              <a:t>.mp3</a:t>
            </a:r>
            <a:r>
              <a:rPr lang="en-US" sz="2500" dirty="0"/>
              <a:t> and </a:t>
            </a:r>
            <a:r>
              <a:rPr lang="en-US" sz="2500" b="1" dirty="0"/>
              <a:t>.</a:t>
            </a:r>
            <a:r>
              <a:rPr lang="en-US" sz="2500" b="1" dirty="0" err="1"/>
              <a:t>flac</a:t>
            </a:r>
            <a:r>
              <a:rPr lang="en-US" sz="2500" dirty="0"/>
              <a:t> files in each folder.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500" b="1" dirty="0"/>
              <a:t>Hint: </a:t>
            </a:r>
            <a:r>
              <a:rPr lang="en-US" sz="2500" dirty="0"/>
              <a:t>Make sure to avoid double counting for the final step.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2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Scripting!</a:t>
            </a:r>
          </a:p>
        </p:txBody>
      </p:sp>
    </p:spTree>
    <p:extLst>
      <p:ext uri="{BB962C8B-B14F-4D97-AF65-F5344CB8AC3E}">
        <p14:creationId xmlns:p14="http://schemas.microsoft.com/office/powerpoint/2010/main" val="13526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Shell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4813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Create (and execute) a shell script which accomplishes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Creates a folder called </a:t>
            </a:r>
            <a:r>
              <a:rPr lang="en-US" sz="2400" b="1" dirty="0"/>
              <a:t>Summary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Combines all files in the </a:t>
            </a:r>
            <a:r>
              <a:rPr lang="en-US" sz="2400" b="1" dirty="0"/>
              <a:t>Files</a:t>
            </a:r>
            <a:r>
              <a:rPr lang="en-US" sz="2400" dirty="0"/>
              <a:t> folder into a single file called </a:t>
            </a:r>
            <a:r>
              <a:rPr lang="en-US" sz="2400" b="1" dirty="0"/>
              <a:t>MySummary.txt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Moves the </a:t>
            </a:r>
            <a:r>
              <a:rPr lang="en-US" sz="2400" b="1" dirty="0" err="1"/>
              <a:t>MySummary.txt</a:t>
            </a:r>
            <a:r>
              <a:rPr lang="en-US" sz="2400" dirty="0"/>
              <a:t> file into the </a:t>
            </a:r>
            <a:r>
              <a:rPr lang="en-US" sz="2400" b="1" dirty="0"/>
              <a:t>Summary</a:t>
            </a:r>
            <a:r>
              <a:rPr lang="en-US" sz="2400" dirty="0"/>
              <a:t> folder.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Previews the first ten lines of contents.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Hint: </a:t>
            </a:r>
            <a:r>
              <a:rPr lang="en-US" sz="2400" dirty="0"/>
              <a:t>Consider solving this activity using the command line before writing your script. Start where you’re comfortable before transitioning to what's new.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My First Shell Script (7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15066</TotalTime>
  <Words>1316</Words>
  <Application>Microsoft Macintosh PowerPoint</Application>
  <PresentationFormat>On-screen Show (4:3)</PresentationFormat>
  <Paragraphs>187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Roboto</vt:lpstr>
      <vt:lpstr>Wingdings</vt:lpstr>
      <vt:lpstr>Trilogy_Class_Template</vt:lpstr>
      <vt:lpstr>Undercover Unix</vt:lpstr>
      <vt:lpstr>Today’s Class</vt:lpstr>
      <vt:lpstr>Today’s Class</vt:lpstr>
      <vt:lpstr>Today’s Goals</vt:lpstr>
      <vt:lpstr>PowerPoint Presentation</vt:lpstr>
      <vt:lpstr>PowerPoint Presentation</vt:lpstr>
      <vt:lpstr>Let’s Get Scripting!</vt:lpstr>
      <vt:lpstr>Shell Scripts</vt:lpstr>
      <vt:lpstr>PowerPoint Presentation</vt:lpstr>
      <vt:lpstr>PowerPoint Presentation</vt:lpstr>
      <vt:lpstr>Learning New Commands</vt:lpstr>
      <vt:lpstr>PowerPoint Presentation</vt:lpstr>
      <vt:lpstr>PowerPoint Presentation</vt:lpstr>
      <vt:lpstr>PowerPoint Presentation</vt:lpstr>
      <vt:lpstr>Virtual Machines</vt:lpstr>
      <vt:lpstr>PowerPoint Presentation</vt:lpstr>
      <vt:lpstr>ssh Command</vt:lpstr>
      <vt:lpstr>PowerPoint Presentation</vt:lpstr>
      <vt:lpstr>scp Command</vt:lpstr>
      <vt:lpstr>PowerPoint Presentation</vt:lpstr>
      <vt:lpstr>Lesson Recap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Today’s Goals</vt:lpstr>
      <vt:lpstr>Congratulations!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Microsoft Office User</cp:lastModifiedBy>
  <cp:revision>1975</cp:revision>
  <cp:lastPrinted>2016-01-30T16:23:56Z</cp:lastPrinted>
  <dcterms:created xsi:type="dcterms:W3CDTF">2015-01-20T17:19:00Z</dcterms:created>
  <dcterms:modified xsi:type="dcterms:W3CDTF">2018-08-01T18:48:44Z</dcterms:modified>
</cp:coreProperties>
</file>