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48" r:id="rId2"/>
    <p:sldMasterId id="2147483666" r:id="rId3"/>
    <p:sldMasterId id="2147483670" r:id="rId4"/>
    <p:sldMasterId id="2147483657" r:id="rId5"/>
  </p:sldMasterIdLst>
  <p:notesMasterIdLst>
    <p:notesMasterId r:id="rId9"/>
  </p:notesMasterIdLst>
  <p:handoutMasterIdLst>
    <p:handoutMasterId r:id="rId10"/>
  </p:handoutMasterIdLst>
  <p:sldIdLst>
    <p:sldId id="895" r:id="rId6"/>
    <p:sldId id="1170" r:id="rId7"/>
    <p:sldId id="1164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70C"/>
    <a:srgbClr val="F8F8F8"/>
    <a:srgbClr val="EEECE1"/>
    <a:srgbClr val="061549"/>
    <a:srgbClr val="F7A3F3"/>
    <a:srgbClr val="FE7E7E"/>
    <a:srgbClr val="262626"/>
    <a:srgbClr val="1B306B"/>
    <a:srgbClr val="FFCC00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77863" autoAdjust="0"/>
  </p:normalViewPr>
  <p:slideViewPr>
    <p:cSldViewPr>
      <p:cViewPr varScale="1">
        <p:scale>
          <a:sx n="99" d="100"/>
          <a:sy n="99" d="100"/>
        </p:scale>
        <p:origin x="223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3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6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3061734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435592" y="4129968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4129968"/>
            <a:ext cx="3870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06591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7211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8300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2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17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034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rgbClr val="6CCCE6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770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714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7073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6991" y="2857500"/>
            <a:ext cx="6613409" cy="871860"/>
          </a:xfrm>
        </p:spPr>
        <p:txBody>
          <a:bodyPr>
            <a:normAutofit/>
          </a:bodyPr>
          <a:lstStyle/>
          <a:p>
            <a:r>
              <a:rPr lang="en-US" sz="2400" i="1" dirty="0"/>
              <a:t>Terminal Trickery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96991" y="2590800"/>
            <a:ext cx="7908809" cy="381000"/>
          </a:xfrm>
        </p:spPr>
        <p:txBody>
          <a:bodyPr/>
          <a:lstStyle/>
          <a:p>
            <a:r>
              <a:rPr lang="en-US" dirty="0"/>
              <a:t>Cybersecurity Boot Camp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97666" y="3810000"/>
            <a:ext cx="2601097" cy="381000"/>
          </a:xfrm>
        </p:spPr>
        <p:txBody>
          <a:bodyPr/>
          <a:lstStyle/>
          <a:p>
            <a:r>
              <a:rPr lang="en-US" dirty="0"/>
              <a:t>Unit 1.3 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497666" y="3646170"/>
            <a:ext cx="6436534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6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53854"/>
          </a:xfrm>
        </p:spPr>
        <p:txBody>
          <a:bodyPr/>
          <a:lstStyle/>
          <a:p>
            <a:r>
              <a:rPr lang="en-US" dirty="0"/>
              <a:t>Today’s 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0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12186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Trilog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14803</TotalTime>
  <Words>14</Words>
  <Application>Microsoft Office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Trilogy</vt:lpstr>
      <vt:lpstr>UCF - Theme</vt:lpstr>
      <vt:lpstr>Unbranded</vt:lpstr>
      <vt:lpstr>UTAustin</vt:lpstr>
      <vt:lpstr>Rutgers - Theme</vt:lpstr>
      <vt:lpstr>Terminal Trickery</vt:lpstr>
      <vt:lpstr>Today’s Discussion</vt:lpstr>
      <vt:lpstr>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2027</cp:revision>
  <cp:lastPrinted>2017-04-04T07:44:23Z</cp:lastPrinted>
  <dcterms:created xsi:type="dcterms:W3CDTF">2015-01-20T17:19:00Z</dcterms:created>
  <dcterms:modified xsi:type="dcterms:W3CDTF">2018-06-02T06:47:09Z</dcterms:modified>
</cp:coreProperties>
</file>