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raj9631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Adit Raj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Adit Raj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Dr. Shyama Prasad Mukherjee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B.Sc. 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0" y="1145447"/>
            <a:ext cx="3637912" cy="3713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A82EAC-9584-523A-65BA-73A599D01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65" y="1429874"/>
            <a:ext cx="4223353" cy="338255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8A0C00-DD67-D440-F77E-969D610C7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548" y="1381264"/>
            <a:ext cx="4123187" cy="40166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BFBB7E-AC66-5D62-E8FD-5F40E752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62" y="5243051"/>
            <a:ext cx="3110747" cy="1614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A5F3AB-FD97-9310-3FA8-AB0851DCC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955" y="5243051"/>
            <a:ext cx="3110747" cy="16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https://github.com/aditraj9631/Stenography.git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102</TotalTime>
  <Words>380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Adit Raj</cp:lastModifiedBy>
  <cp:revision>32</cp:revision>
  <dcterms:created xsi:type="dcterms:W3CDTF">2021-05-26T16:50:10Z</dcterms:created>
  <dcterms:modified xsi:type="dcterms:W3CDTF">2025-02-26T14:58:01Z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