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F515-294B-4857-B700-573FB5FFD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D6693-9B3E-6904-DB16-4B5ADE1C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44CCC-CD63-6FFB-F94E-CBEFA2AF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1EB0-8F72-EF41-8827-5F927B31434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F66D-1D9B-915C-BCBD-DBB12A6F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E6095-8ED8-8BA2-123A-19FB92DA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0CBD-2977-514E-890E-2739F774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1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E23F-CCB4-E7A9-38A3-90E81B5C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6B118-AD15-AC52-3E10-AC0CF3B2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A1D2-132D-5F2A-741C-7FD3414B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1EB0-8F72-EF41-8827-5F927B31434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5929D-1A48-3033-A96D-6F79186C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C2748-1877-100E-F93A-6C523C05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0CBD-2977-514E-890E-2739F774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F1C73-C22B-22E0-5E54-DEE60755F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5DF60-D853-2B3E-D514-348C35541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C0169-0FE4-7741-62FB-7E0F85D8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1EB0-8F72-EF41-8827-5F927B31434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D6B7B-97E8-975E-BF0D-012C9438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D21F-7FE7-BBCC-3D13-E50AA9C0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0CBD-2977-514E-890E-2739F774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67C4-DD2D-BD7E-D596-FEBB6332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F87C-9EE1-B8F3-D0D4-C8B7C7B6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05AF-09CE-D1C5-5B4D-CB07667B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1EB0-8F72-EF41-8827-5F927B31434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5C749-8791-DBF0-5669-750F32D6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25EAF-EAB9-4549-B6E4-DBCD305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0CBD-2977-514E-890E-2739F774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7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986E-E9B6-B480-715A-678C55EB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26805-5BC0-AA20-07C7-B1A1BD9FF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21DE-F8D5-568F-D4CB-481661CE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1EB0-8F72-EF41-8827-5F927B31434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75037-628B-922D-7003-1E3ED32A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14320-B33F-17A8-FC48-1C9B05ED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0CBD-2977-514E-890E-2739F774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7428-9690-E96A-00FE-9B7DE956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4C1E-3FD9-160E-705F-1EB5DD79E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9B9C6-C05B-9125-A1AD-64C63EC71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B86F-0C83-9090-812B-21B20CB4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1EB0-8F72-EF41-8827-5F927B31434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818E5-C4C9-6474-853F-A7D0D626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AB69D-1ADF-5872-08C0-54B40B96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0CBD-2977-514E-890E-2739F774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2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3C51-7D4C-4C56-2422-D500D0ED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6CF6C-99C7-807A-F5A6-9F2DCF847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CBD02-7733-C7AC-C9F2-436A77D27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9816C-07EC-33C9-46D4-DCA9DE588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78C08-0697-1AA9-A753-8B4FB255E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C630B-50A1-3D16-B912-6D6FBD94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1EB0-8F72-EF41-8827-5F927B31434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6A1C8-A93F-8259-D4B7-5758FF28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72AF6-D665-1B7B-3C3D-346ADBDC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0CBD-2977-514E-890E-2739F774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7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59D2-E052-745F-5ACF-C4304376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D680C-4B61-6299-6697-4503C183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1EB0-8F72-EF41-8827-5F927B31434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D375B-2838-627C-A9DD-33F3ACAC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B2E1E-39F5-A1CC-083D-E2F07374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0CBD-2977-514E-890E-2739F774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0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11083-0F8C-B2BC-3547-EDE8CF17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1EB0-8F72-EF41-8827-5F927B31434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D621F-C687-C351-33AF-8FE95882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6B965-E717-D7AE-34CA-F69B4231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0CBD-2977-514E-890E-2739F774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3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5D4E-01F9-5265-989B-C74A153F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4C32-2721-607C-6138-65888FB3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266ED-7467-AB6C-6E56-B6A07E49E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4A9C0-A39A-6DEB-49E7-7E51836E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1EB0-8F72-EF41-8827-5F927B31434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E8C47-4DDE-5313-16BE-91795BB3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D8A0F-467B-E267-A5D9-2B1A6293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0CBD-2977-514E-890E-2739F774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6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7EAF-514C-646E-D4B2-F6A32EB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7987C-03A6-3495-4C9D-186BFFE47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B33E1-4349-BCFC-B324-3E4AF8316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0457F-C173-44F8-240B-64E4D182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1EB0-8F72-EF41-8827-5F927B31434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00F90-D3F9-EDAB-530A-1B0D7B8E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EE4A8-8F5B-DCD7-3D6F-D2DD3546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0CBD-2977-514E-890E-2739F774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7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73FB8-C848-499F-5949-FC07916B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189AA-278B-1324-AD8B-89B8948F0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5D706-E2E0-37E4-4A89-CF940D19D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1EB0-8F72-EF41-8827-5F927B31434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4AFF-9DBA-7C0D-1290-7BCB84BC0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A2E4-6CD1-C565-95BD-CB03A361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0CBD-2977-514E-890E-2739F774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85A2-8A79-F969-A46B-1C8F85400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 a Tool to Visualize and Interpret an Image Classification ML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0A0D6-41F0-9A7C-06E1-3F0FC8244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3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90EC-4B3D-B8C2-F17E-B7561C4D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CF86-9B2D-B5CA-A8DE-EE004ECEE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ML holds immense potential to assist doctors in clinical decision-making settings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Lack of interpretability means its harder to </a:t>
            </a:r>
            <a:r>
              <a:rPr lang="en-US" i="1" dirty="0"/>
              <a:t>trust </a:t>
            </a:r>
            <a:r>
              <a:rPr lang="en-US" dirty="0"/>
              <a:t>the model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visualizing a learned embedding space, we hope to identify relationships within the dataset as well as better understand how and why the model gives the results it does</a:t>
            </a:r>
          </a:p>
        </p:txBody>
      </p:sp>
    </p:spTree>
    <p:extLst>
      <p:ext uri="{BB962C8B-B14F-4D97-AF65-F5344CB8AC3E}">
        <p14:creationId xmlns:p14="http://schemas.microsoft.com/office/powerpoint/2010/main" val="356116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0EF6-9D63-ED0B-CC5E-65833791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42816-3023-22A6-FA1A-9A8D031B1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40338" cy="4351338"/>
          </a:xfrm>
        </p:spPr>
        <p:txBody>
          <a:bodyPr>
            <a:normAutofit/>
          </a:bodyPr>
          <a:lstStyle/>
          <a:p>
            <a:r>
              <a:rPr lang="en-US" dirty="0"/>
              <a:t>Built using HTML, CSS, and d3.js</a:t>
            </a:r>
          </a:p>
          <a:p>
            <a:r>
              <a:rPr lang="en-US" dirty="0"/>
              <a:t>For a toy model, for each point we can display image, true label, and neighbors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3E8BA-87FF-73E0-0600-D8B7079A0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538" y="1825625"/>
            <a:ext cx="88134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2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E472-7FD2-FBD6-66D9-F52D79D9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EC11-B7DE-F8CD-A0F8-3E04260C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visualization more interactive</a:t>
            </a:r>
          </a:p>
          <a:p>
            <a:pPr lvl="1"/>
            <a:r>
              <a:rPr lang="en-US" dirty="0"/>
              <a:t>Upload images</a:t>
            </a:r>
          </a:p>
          <a:p>
            <a:pPr lvl="1"/>
            <a:r>
              <a:rPr lang="en-US" dirty="0"/>
              <a:t>Better zooming and panning</a:t>
            </a:r>
          </a:p>
          <a:p>
            <a:pPr lvl="1"/>
            <a:r>
              <a:rPr lang="en-US" dirty="0"/>
              <a:t>Adjust visualization parameters (e.g. distance functions, dimensionality reduction, highlight higher dimensional neighbors)</a:t>
            </a:r>
          </a:p>
          <a:p>
            <a:pPr lvl="1"/>
            <a:r>
              <a:rPr lang="en-US" dirty="0"/>
              <a:t>Make images larger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Cosmetic changes to make tool prettier</a:t>
            </a:r>
          </a:p>
        </p:txBody>
      </p:sp>
    </p:spTree>
    <p:extLst>
      <p:ext uri="{BB962C8B-B14F-4D97-AF65-F5344CB8AC3E}">
        <p14:creationId xmlns:p14="http://schemas.microsoft.com/office/powerpoint/2010/main" val="359932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135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Develop a Tool to Visualize and Interpret an Image Classification ML Model</vt:lpstr>
      <vt:lpstr>Motivation</vt:lpstr>
      <vt:lpstr>Current Progress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Interpretable ML Data Visualization</dc:title>
  <dc:creator>Aditya Sardesai</dc:creator>
  <cp:lastModifiedBy>Aditya Sardesai</cp:lastModifiedBy>
  <cp:revision>2</cp:revision>
  <dcterms:created xsi:type="dcterms:W3CDTF">2023-08-31T13:06:36Z</dcterms:created>
  <dcterms:modified xsi:type="dcterms:W3CDTF">2023-08-31T14:02:01Z</dcterms:modified>
</cp:coreProperties>
</file>