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5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94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2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30C0-E57C-40D9-99EC-2202F63F904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65D9B-1847-4567-B86A-BDA864C7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Manufacture Management System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98" y="194931"/>
            <a:ext cx="8784904" cy="740735"/>
          </a:xfrm>
        </p:spPr>
        <p:txBody>
          <a:bodyPr/>
          <a:lstStyle/>
          <a:p>
            <a:r>
              <a:rPr lang="en-US" dirty="0" smtClean="0"/>
              <a:t>Quality Control: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7" y="1350335"/>
            <a:ext cx="9069573" cy="4391246"/>
          </a:xfrm>
        </p:spPr>
      </p:pic>
    </p:spTree>
    <p:extLst>
      <p:ext uri="{BB962C8B-B14F-4D97-AF65-F5344CB8AC3E}">
        <p14:creationId xmlns:p14="http://schemas.microsoft.com/office/powerpoint/2010/main" val="25294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07" y="343786"/>
            <a:ext cx="8596668" cy="698205"/>
          </a:xfrm>
        </p:spPr>
        <p:txBody>
          <a:bodyPr/>
          <a:lstStyle/>
          <a:p>
            <a:r>
              <a:rPr lang="en-US" dirty="0" smtClean="0"/>
              <a:t>Logistics and Distribution: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67293"/>
            <a:ext cx="8596312" cy="4242391"/>
          </a:xfrm>
        </p:spPr>
      </p:pic>
    </p:spTree>
    <p:extLst>
      <p:ext uri="{BB962C8B-B14F-4D97-AF65-F5344CB8AC3E}">
        <p14:creationId xmlns:p14="http://schemas.microsoft.com/office/powerpoint/2010/main" val="350719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0242"/>
            <a:ext cx="8596668" cy="723014"/>
          </a:xfrm>
        </p:spPr>
        <p:txBody>
          <a:bodyPr/>
          <a:lstStyle/>
          <a:p>
            <a:r>
              <a:rPr lang="en-US" dirty="0" smtClean="0"/>
              <a:t>Future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6541"/>
            <a:ext cx="8596668" cy="4754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Backend code is prepared but connection between them will be applied.</a:t>
            </a:r>
          </a:p>
          <a:p>
            <a:endParaRPr lang="en-US" sz="2400" dirty="0" smtClean="0"/>
          </a:p>
          <a:p>
            <a:r>
              <a:rPr lang="en-US" sz="2400" dirty="0" smtClean="0"/>
              <a:t>2. Each features will be worked on so that it would show separately.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09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307"/>
          </a:xfrm>
        </p:spPr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251"/>
            <a:ext cx="8596668" cy="46570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of Manufacture Management System is very difficult to do traditionally. Every large manufacture company has multiple management levels and each management levels have their different parts.</a:t>
            </a:r>
          </a:p>
          <a:p>
            <a:endParaRPr lang="en-US" sz="2400" dirty="0"/>
          </a:p>
          <a:p>
            <a:r>
              <a:rPr lang="en-US" sz="2400" dirty="0" smtClean="0"/>
              <a:t>Manufacture Management System Software plays an important role in handling this complex process of a manufacture company.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90" y="194931"/>
            <a:ext cx="8596668" cy="645041"/>
          </a:xfrm>
        </p:spPr>
        <p:txBody>
          <a:bodyPr/>
          <a:lstStyle/>
          <a:p>
            <a:r>
              <a:rPr lang="en-US" dirty="0" smtClean="0"/>
              <a:t>Use-Case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2" y="946298"/>
            <a:ext cx="7913035" cy="5784111"/>
          </a:xfrm>
        </p:spPr>
      </p:pic>
    </p:spTree>
    <p:extLst>
      <p:ext uri="{BB962C8B-B14F-4D97-AF65-F5344CB8AC3E}">
        <p14:creationId xmlns:p14="http://schemas.microsoft.com/office/powerpoint/2010/main" val="25817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3" y="258727"/>
            <a:ext cx="8678579" cy="5706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ERD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1084521"/>
            <a:ext cx="8250866" cy="5624623"/>
          </a:xfrm>
        </p:spPr>
      </p:pic>
    </p:spTree>
    <p:extLst>
      <p:ext uri="{BB962C8B-B14F-4D97-AF65-F5344CB8AC3E}">
        <p14:creationId xmlns:p14="http://schemas.microsoft.com/office/powerpoint/2010/main" val="8529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609600"/>
            <a:ext cx="8731742" cy="793898"/>
          </a:xfrm>
        </p:spPr>
        <p:txBody>
          <a:bodyPr/>
          <a:lstStyle/>
          <a:p>
            <a:r>
              <a:rPr lang="en-US" dirty="0" smtClean="0"/>
              <a:t>Sign Up: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0" y="1648047"/>
            <a:ext cx="8537945" cy="4890975"/>
          </a:xfrm>
        </p:spPr>
      </p:pic>
    </p:spTree>
    <p:extLst>
      <p:ext uri="{BB962C8B-B14F-4D97-AF65-F5344CB8AC3E}">
        <p14:creationId xmlns:p14="http://schemas.microsoft.com/office/powerpoint/2010/main" val="101507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195"/>
            <a:ext cx="8596668" cy="719470"/>
          </a:xfrm>
        </p:spPr>
        <p:txBody>
          <a:bodyPr/>
          <a:lstStyle/>
          <a:p>
            <a:r>
              <a:rPr lang="en-US" dirty="0" smtClean="0"/>
              <a:t>Login: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69581"/>
            <a:ext cx="8126424" cy="4880345"/>
          </a:xfrm>
        </p:spPr>
      </p:pic>
    </p:spTree>
    <p:extLst>
      <p:ext uri="{BB962C8B-B14F-4D97-AF65-F5344CB8AC3E}">
        <p14:creationId xmlns:p14="http://schemas.microsoft.com/office/powerpoint/2010/main" val="225848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9359"/>
            <a:ext cx="8596668" cy="698205"/>
          </a:xfrm>
        </p:spPr>
        <p:txBody>
          <a:bodyPr/>
          <a:lstStyle/>
          <a:p>
            <a:r>
              <a:rPr lang="en-US" dirty="0" smtClean="0"/>
              <a:t>Dashboard Section: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5907"/>
            <a:ext cx="7998833" cy="5326911"/>
          </a:xfrm>
        </p:spPr>
      </p:pic>
    </p:spTree>
    <p:extLst>
      <p:ext uri="{BB962C8B-B14F-4D97-AF65-F5344CB8AC3E}">
        <p14:creationId xmlns:p14="http://schemas.microsoft.com/office/powerpoint/2010/main" val="298954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828"/>
            <a:ext cx="8596668" cy="708837"/>
          </a:xfrm>
        </p:spPr>
        <p:txBody>
          <a:bodyPr/>
          <a:lstStyle/>
          <a:p>
            <a:r>
              <a:rPr lang="en-US" dirty="0" smtClean="0"/>
              <a:t>Inventory Management: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6028"/>
            <a:ext cx="8282527" cy="4595997"/>
          </a:xfrm>
        </p:spPr>
      </p:pic>
    </p:spTree>
    <p:extLst>
      <p:ext uri="{BB962C8B-B14F-4D97-AF65-F5344CB8AC3E}">
        <p14:creationId xmlns:p14="http://schemas.microsoft.com/office/powerpoint/2010/main" val="159298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90624"/>
            <a:ext cx="8596668" cy="5706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Inventory Management: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01480"/>
            <a:ext cx="8596667" cy="4840546"/>
          </a:xfrm>
        </p:spPr>
      </p:pic>
    </p:spTree>
    <p:extLst>
      <p:ext uri="{BB962C8B-B14F-4D97-AF65-F5344CB8AC3E}">
        <p14:creationId xmlns:p14="http://schemas.microsoft.com/office/powerpoint/2010/main" val="2977861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116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Manufacture Management System  </vt:lpstr>
      <vt:lpstr>Problem Statement:</vt:lpstr>
      <vt:lpstr>Use-Case Diagram:</vt:lpstr>
      <vt:lpstr>ERD Diagram:</vt:lpstr>
      <vt:lpstr>Sign Up:</vt:lpstr>
      <vt:lpstr>Login:</vt:lpstr>
      <vt:lpstr>Dashboard Section:</vt:lpstr>
      <vt:lpstr>Inventory Management:</vt:lpstr>
      <vt:lpstr>Inventory Management:</vt:lpstr>
      <vt:lpstr>Quality Control:</vt:lpstr>
      <vt:lpstr>Logistics and Distribution:</vt:lpstr>
      <vt:lpstr>Future 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Manufacture Management System</dc:title>
  <dc:creator>Aditta Morshed</dc:creator>
  <cp:lastModifiedBy>Aditta Morshed</cp:lastModifiedBy>
  <cp:revision>5</cp:revision>
  <dcterms:created xsi:type="dcterms:W3CDTF">2025-04-09T03:23:15Z</dcterms:created>
  <dcterms:modified xsi:type="dcterms:W3CDTF">2025-04-09T04:03:41Z</dcterms:modified>
</cp:coreProperties>
</file>