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8"/>
  </p:notesMasterIdLst>
  <p:handoutMasterIdLst>
    <p:handoutMasterId r:id="rId29"/>
  </p:handoutMasterIdLst>
  <p:sldIdLst>
    <p:sldId id="344" r:id="rId5"/>
    <p:sldId id="323" r:id="rId6"/>
    <p:sldId id="282" r:id="rId7"/>
    <p:sldId id="324" r:id="rId8"/>
    <p:sldId id="325" r:id="rId9"/>
    <p:sldId id="334" r:id="rId10"/>
    <p:sldId id="337" r:id="rId11"/>
    <p:sldId id="336" r:id="rId12"/>
    <p:sldId id="335" r:id="rId13"/>
    <p:sldId id="338" r:id="rId14"/>
    <p:sldId id="339" r:id="rId15"/>
    <p:sldId id="342" r:id="rId16"/>
    <p:sldId id="341" r:id="rId17"/>
    <p:sldId id="343" r:id="rId18"/>
    <p:sldId id="326" r:id="rId19"/>
    <p:sldId id="327" r:id="rId20"/>
    <p:sldId id="328" r:id="rId21"/>
    <p:sldId id="329" r:id="rId22"/>
    <p:sldId id="330" r:id="rId23"/>
    <p:sldId id="331" r:id="rId24"/>
    <p:sldId id="332" r:id="rId25"/>
    <p:sldId id="333" r:id="rId26"/>
    <p:sldId id="297"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E6F0FE"/>
    <a:srgbClr val="F5CDCE"/>
    <a:srgbClr val="202C8F"/>
    <a:srgbClr val="81FC24"/>
    <a:srgbClr val="02720F"/>
    <a:srgbClr val="AAC4E9"/>
    <a:srgbClr val="DF8C8C"/>
    <a:srgbClr val="D4D593"/>
    <a:srgbClr val="CDB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p:cViewPr varScale="1">
        <p:scale>
          <a:sx n="85" d="100"/>
          <a:sy n="85" d="100"/>
        </p:scale>
        <p:origin x="590" y="5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339B1-14F1-4CD1-9DE7-5BC02FFB3751}"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3BF52A39-D194-4591-93B0-0BA24A95A8F2}">
      <dgm:prSet phldrT="[Text]"/>
      <dgm:spPr/>
      <dgm:t>
        <a:bodyPr/>
        <a:lstStyle/>
        <a:p>
          <a:r>
            <a:rPr lang="en-US" dirty="0"/>
            <a:t>User</a:t>
          </a:r>
        </a:p>
      </dgm:t>
    </dgm:pt>
    <dgm:pt modelId="{FEF063D7-3E44-40BA-B8E1-9C6084F8BFD3}" type="parTrans" cxnId="{B367716F-3BCB-4E09-919E-0223B830D7AD}">
      <dgm:prSet/>
      <dgm:spPr/>
      <dgm:t>
        <a:bodyPr/>
        <a:lstStyle/>
        <a:p>
          <a:endParaRPr lang="en-US"/>
        </a:p>
      </dgm:t>
    </dgm:pt>
    <dgm:pt modelId="{04A9C8EE-8C1F-4E86-B5DC-C547F3305820}" type="sibTrans" cxnId="{B367716F-3BCB-4E09-919E-0223B830D7AD}">
      <dgm:prSet/>
      <dgm:spPr/>
      <dgm:t>
        <a:bodyPr/>
        <a:lstStyle/>
        <a:p>
          <a:endParaRPr lang="en-US"/>
        </a:p>
      </dgm:t>
    </dgm:pt>
    <dgm:pt modelId="{1C1510BC-2E22-4546-95B1-85005B9B1B0A}">
      <dgm:prSet phldrT="[Text]"/>
      <dgm:spPr/>
      <dgm:t>
        <a:bodyPr/>
        <a:lstStyle/>
        <a:p>
          <a:r>
            <a:rPr lang="en-US" dirty="0"/>
            <a:t>Order</a:t>
          </a:r>
        </a:p>
      </dgm:t>
    </dgm:pt>
    <dgm:pt modelId="{F7848F7E-6BFD-41E8-9D7F-F70582B08CB5}" type="parTrans" cxnId="{7E76E3D7-7F19-4925-AA40-E83394942338}">
      <dgm:prSet/>
      <dgm:spPr/>
      <dgm:t>
        <a:bodyPr/>
        <a:lstStyle/>
        <a:p>
          <a:endParaRPr lang="en-US"/>
        </a:p>
      </dgm:t>
    </dgm:pt>
    <dgm:pt modelId="{F01F40D8-069A-4265-8391-D7AAFA96A474}" type="sibTrans" cxnId="{7E76E3D7-7F19-4925-AA40-E83394942338}">
      <dgm:prSet/>
      <dgm:spPr/>
      <dgm:t>
        <a:bodyPr/>
        <a:lstStyle/>
        <a:p>
          <a:endParaRPr lang="en-US"/>
        </a:p>
      </dgm:t>
    </dgm:pt>
    <dgm:pt modelId="{CD8AF8A2-75BB-4DB9-A697-9F052E2682AD}">
      <dgm:prSet phldrT="[Text]"/>
      <dgm:spPr>
        <a:solidFill>
          <a:schemeClr val="lt1">
            <a:hueOff val="0"/>
            <a:satOff val="0"/>
            <a:lumOff val="0"/>
          </a:schemeClr>
        </a:solidFill>
      </dgm:spPr>
      <dgm:t>
        <a:bodyPr/>
        <a:lstStyle/>
        <a:p>
          <a:r>
            <a:rPr lang="en-US" dirty="0"/>
            <a:t>Production Order</a:t>
          </a:r>
        </a:p>
      </dgm:t>
    </dgm:pt>
    <dgm:pt modelId="{A8A4AFA4-C234-4C16-B4E1-FA2C289AACA8}" type="parTrans" cxnId="{AD07BF5D-EFA6-4F30-867C-6C10AEF16385}">
      <dgm:prSet/>
      <dgm:spPr/>
      <dgm:t>
        <a:bodyPr/>
        <a:lstStyle/>
        <a:p>
          <a:endParaRPr lang="en-US"/>
        </a:p>
      </dgm:t>
    </dgm:pt>
    <dgm:pt modelId="{72108523-DBA1-4918-8DDE-81AAEF3EB6CF}" type="sibTrans" cxnId="{AD07BF5D-EFA6-4F30-867C-6C10AEF16385}">
      <dgm:prSet/>
      <dgm:spPr/>
      <dgm:t>
        <a:bodyPr/>
        <a:lstStyle/>
        <a:p>
          <a:endParaRPr lang="en-US"/>
        </a:p>
      </dgm:t>
    </dgm:pt>
    <dgm:pt modelId="{CBEDFEE7-AB81-448C-B0C0-B4293A3C3A18}">
      <dgm:prSet phldrT="[Text]"/>
      <dgm:spPr/>
      <dgm:t>
        <a:bodyPr/>
        <a:lstStyle/>
        <a:p>
          <a:r>
            <a:rPr lang="en-US" dirty="0"/>
            <a:t>Supplier</a:t>
          </a:r>
        </a:p>
      </dgm:t>
    </dgm:pt>
    <dgm:pt modelId="{C56C3D77-BF31-4A66-B3DC-E0A11A396B90}" type="parTrans" cxnId="{B4119A20-8304-44A9-9D25-127BF3E35B83}">
      <dgm:prSet/>
      <dgm:spPr/>
      <dgm:t>
        <a:bodyPr/>
        <a:lstStyle/>
        <a:p>
          <a:endParaRPr lang="en-US"/>
        </a:p>
      </dgm:t>
    </dgm:pt>
    <dgm:pt modelId="{CB74ED79-13C2-4008-976B-0A8C2B999213}" type="sibTrans" cxnId="{B4119A20-8304-44A9-9D25-127BF3E35B83}">
      <dgm:prSet/>
      <dgm:spPr/>
      <dgm:t>
        <a:bodyPr/>
        <a:lstStyle/>
        <a:p>
          <a:endParaRPr lang="en-US"/>
        </a:p>
      </dgm:t>
    </dgm:pt>
    <dgm:pt modelId="{87190CCE-5533-4D33-8FE3-BCB5796735BB}">
      <dgm:prSet phldrT="[Text]"/>
      <dgm:spPr/>
      <dgm:t>
        <a:bodyPr/>
        <a:lstStyle/>
        <a:p>
          <a:r>
            <a:rPr lang="en-US" dirty="0"/>
            <a:t>Raw Material</a:t>
          </a:r>
        </a:p>
      </dgm:t>
    </dgm:pt>
    <dgm:pt modelId="{25073D7E-5F29-4C0F-A780-2E4A6387FAC5}" type="parTrans" cxnId="{76CED2AE-4584-4A55-8D32-C9282BAC1741}">
      <dgm:prSet/>
      <dgm:spPr/>
      <dgm:t>
        <a:bodyPr/>
        <a:lstStyle/>
        <a:p>
          <a:endParaRPr lang="en-US"/>
        </a:p>
      </dgm:t>
    </dgm:pt>
    <dgm:pt modelId="{4CA0DE85-AE1E-4943-ADDC-FBB9BEAC96CB}" type="sibTrans" cxnId="{76CED2AE-4584-4A55-8D32-C9282BAC1741}">
      <dgm:prSet/>
      <dgm:spPr/>
      <dgm:t>
        <a:bodyPr/>
        <a:lstStyle/>
        <a:p>
          <a:endParaRPr lang="en-US"/>
        </a:p>
      </dgm:t>
    </dgm:pt>
    <dgm:pt modelId="{E0DC985D-A36A-4474-BD6D-4CC042878A02}">
      <dgm:prSet/>
      <dgm:spPr/>
      <dgm:t>
        <a:bodyPr/>
        <a:lstStyle/>
        <a:p>
          <a:r>
            <a:rPr lang="en-US" dirty="0"/>
            <a:t>Inventory</a:t>
          </a:r>
        </a:p>
      </dgm:t>
    </dgm:pt>
    <dgm:pt modelId="{3FA431C4-6A3D-41D5-A67B-C414295E2FB5}" type="parTrans" cxnId="{CAB8E264-0B1B-40B3-AD72-EC3A62120BF0}">
      <dgm:prSet/>
      <dgm:spPr/>
      <dgm:t>
        <a:bodyPr/>
        <a:lstStyle/>
        <a:p>
          <a:endParaRPr lang="en-US"/>
        </a:p>
      </dgm:t>
    </dgm:pt>
    <dgm:pt modelId="{16E5E0D0-C46C-4FF3-B3C3-BD8D8CD4B388}" type="sibTrans" cxnId="{CAB8E264-0B1B-40B3-AD72-EC3A62120BF0}">
      <dgm:prSet/>
      <dgm:spPr/>
      <dgm:t>
        <a:bodyPr/>
        <a:lstStyle/>
        <a:p>
          <a:endParaRPr lang="en-US"/>
        </a:p>
      </dgm:t>
    </dgm:pt>
    <dgm:pt modelId="{1F762F21-080E-49BF-8C48-65F817129918}">
      <dgm:prSet/>
      <dgm:spPr/>
      <dgm:t>
        <a:bodyPr/>
        <a:lstStyle/>
        <a:p>
          <a:r>
            <a:rPr lang="en-US" dirty="0"/>
            <a:t>Report</a:t>
          </a:r>
        </a:p>
      </dgm:t>
    </dgm:pt>
    <dgm:pt modelId="{E248DC5D-446B-4E50-87B6-79F58F974BAA}" type="parTrans" cxnId="{0C437299-1D91-4D23-96C6-4CAEAEF6C96C}">
      <dgm:prSet/>
      <dgm:spPr/>
      <dgm:t>
        <a:bodyPr/>
        <a:lstStyle/>
        <a:p>
          <a:endParaRPr lang="en-US"/>
        </a:p>
      </dgm:t>
    </dgm:pt>
    <dgm:pt modelId="{8A91BA52-D91A-4B0D-BD91-1FE717AAA4BF}" type="sibTrans" cxnId="{0C437299-1D91-4D23-96C6-4CAEAEF6C96C}">
      <dgm:prSet/>
      <dgm:spPr/>
      <dgm:t>
        <a:bodyPr/>
        <a:lstStyle/>
        <a:p>
          <a:endParaRPr lang="en-US"/>
        </a:p>
      </dgm:t>
    </dgm:pt>
    <dgm:pt modelId="{B4DB1C98-2980-4AFD-B227-AAF34CDE1E1C}" type="pres">
      <dgm:prSet presAssocID="{EF4339B1-14F1-4CD1-9DE7-5BC02FFB3751}" presName="hierChild1" presStyleCnt="0">
        <dgm:presLayoutVars>
          <dgm:chPref val="1"/>
          <dgm:dir/>
          <dgm:animOne val="branch"/>
          <dgm:animLvl val="lvl"/>
          <dgm:resizeHandles/>
        </dgm:presLayoutVars>
      </dgm:prSet>
      <dgm:spPr/>
    </dgm:pt>
    <dgm:pt modelId="{6E87B3A5-6EDB-46A5-AD47-66E0D02410DE}" type="pres">
      <dgm:prSet presAssocID="{3BF52A39-D194-4591-93B0-0BA24A95A8F2}" presName="hierRoot1" presStyleCnt="0"/>
      <dgm:spPr/>
    </dgm:pt>
    <dgm:pt modelId="{82562517-AF7D-4CA6-8F76-9FFE9DBC5E84}" type="pres">
      <dgm:prSet presAssocID="{3BF52A39-D194-4591-93B0-0BA24A95A8F2}" presName="composite" presStyleCnt="0"/>
      <dgm:spPr/>
    </dgm:pt>
    <dgm:pt modelId="{26D7526A-FB7A-4B7E-B411-E089C584A878}" type="pres">
      <dgm:prSet presAssocID="{3BF52A39-D194-4591-93B0-0BA24A95A8F2}" presName="background" presStyleLbl="node0" presStyleIdx="0" presStyleCnt="1"/>
      <dgm:spPr/>
    </dgm:pt>
    <dgm:pt modelId="{221966A4-2D57-4EB9-882E-BFA3671405DA}" type="pres">
      <dgm:prSet presAssocID="{3BF52A39-D194-4591-93B0-0BA24A95A8F2}" presName="text" presStyleLbl="fgAcc0" presStyleIdx="0" presStyleCnt="1">
        <dgm:presLayoutVars>
          <dgm:chPref val="3"/>
        </dgm:presLayoutVars>
      </dgm:prSet>
      <dgm:spPr/>
    </dgm:pt>
    <dgm:pt modelId="{96F6F2DF-1C82-496C-A808-E0B3B8F21133}" type="pres">
      <dgm:prSet presAssocID="{3BF52A39-D194-4591-93B0-0BA24A95A8F2}" presName="hierChild2" presStyleCnt="0"/>
      <dgm:spPr/>
    </dgm:pt>
    <dgm:pt modelId="{626DE44C-81D7-4995-8A86-5997F8331861}" type="pres">
      <dgm:prSet presAssocID="{F7848F7E-6BFD-41E8-9D7F-F70582B08CB5}" presName="Name10" presStyleLbl="parChTrans1D2" presStyleIdx="0" presStyleCnt="2"/>
      <dgm:spPr/>
    </dgm:pt>
    <dgm:pt modelId="{8E4D9DE1-425B-41F5-9918-C7B2913668CA}" type="pres">
      <dgm:prSet presAssocID="{1C1510BC-2E22-4546-95B1-85005B9B1B0A}" presName="hierRoot2" presStyleCnt="0"/>
      <dgm:spPr/>
    </dgm:pt>
    <dgm:pt modelId="{776FA51F-5AE8-42AA-B6B8-7FD9AE0DB04B}" type="pres">
      <dgm:prSet presAssocID="{1C1510BC-2E22-4546-95B1-85005B9B1B0A}" presName="composite2" presStyleCnt="0"/>
      <dgm:spPr/>
    </dgm:pt>
    <dgm:pt modelId="{51B598FD-0879-4356-BAF9-ABF5AF2B5439}" type="pres">
      <dgm:prSet presAssocID="{1C1510BC-2E22-4546-95B1-85005B9B1B0A}" presName="background2" presStyleLbl="node2" presStyleIdx="0" presStyleCnt="2"/>
      <dgm:spPr/>
    </dgm:pt>
    <dgm:pt modelId="{6153CED6-6D8B-4061-9A95-1440372CB6D7}" type="pres">
      <dgm:prSet presAssocID="{1C1510BC-2E22-4546-95B1-85005B9B1B0A}" presName="text2" presStyleLbl="fgAcc2" presStyleIdx="0" presStyleCnt="2">
        <dgm:presLayoutVars>
          <dgm:chPref val="3"/>
        </dgm:presLayoutVars>
      </dgm:prSet>
      <dgm:spPr/>
    </dgm:pt>
    <dgm:pt modelId="{796C5DC7-7EB1-44CE-882F-30DE54C9662E}" type="pres">
      <dgm:prSet presAssocID="{1C1510BC-2E22-4546-95B1-85005B9B1B0A}" presName="hierChild3" presStyleCnt="0"/>
      <dgm:spPr/>
    </dgm:pt>
    <dgm:pt modelId="{7F01E56B-7CE3-455B-B205-175B324F0D15}" type="pres">
      <dgm:prSet presAssocID="{A8A4AFA4-C234-4C16-B4E1-FA2C289AACA8}" presName="Name17" presStyleLbl="parChTrans1D3" presStyleIdx="0" presStyleCnt="2"/>
      <dgm:spPr/>
    </dgm:pt>
    <dgm:pt modelId="{19EEB331-2A15-4660-A579-9B4164D789B1}" type="pres">
      <dgm:prSet presAssocID="{CD8AF8A2-75BB-4DB9-A697-9F052E2682AD}" presName="hierRoot3" presStyleCnt="0"/>
      <dgm:spPr/>
    </dgm:pt>
    <dgm:pt modelId="{CD8F17BA-55C4-4322-A6F5-93FB731EF80F}" type="pres">
      <dgm:prSet presAssocID="{CD8AF8A2-75BB-4DB9-A697-9F052E2682AD}" presName="composite3" presStyleCnt="0"/>
      <dgm:spPr/>
    </dgm:pt>
    <dgm:pt modelId="{1FF81253-003D-488D-929F-3611CFE7F49B}" type="pres">
      <dgm:prSet presAssocID="{CD8AF8A2-75BB-4DB9-A697-9F052E2682AD}" presName="background3" presStyleLbl="node3" presStyleIdx="0" presStyleCnt="2"/>
      <dgm:spPr/>
    </dgm:pt>
    <dgm:pt modelId="{F099E95F-E6BF-4F36-843E-ABF506EA5DD9}" type="pres">
      <dgm:prSet presAssocID="{CD8AF8A2-75BB-4DB9-A697-9F052E2682AD}" presName="text3" presStyleLbl="fgAcc3" presStyleIdx="0" presStyleCnt="2">
        <dgm:presLayoutVars>
          <dgm:chPref val="3"/>
        </dgm:presLayoutVars>
      </dgm:prSet>
      <dgm:spPr/>
    </dgm:pt>
    <dgm:pt modelId="{C973A4FE-260A-4CDC-9E48-7169ED7FCE5D}" type="pres">
      <dgm:prSet presAssocID="{CD8AF8A2-75BB-4DB9-A697-9F052E2682AD}" presName="hierChild4" presStyleCnt="0"/>
      <dgm:spPr/>
    </dgm:pt>
    <dgm:pt modelId="{BF2E291D-8A79-4EF2-9373-88D2315A9DDA}" type="pres">
      <dgm:prSet presAssocID="{3FA431C4-6A3D-41D5-A67B-C414295E2FB5}" presName="Name23" presStyleLbl="parChTrans1D4" presStyleIdx="0" presStyleCnt="2"/>
      <dgm:spPr/>
    </dgm:pt>
    <dgm:pt modelId="{962689D0-6EBA-4B17-AB46-5FE504DB2AB1}" type="pres">
      <dgm:prSet presAssocID="{E0DC985D-A36A-4474-BD6D-4CC042878A02}" presName="hierRoot4" presStyleCnt="0"/>
      <dgm:spPr/>
    </dgm:pt>
    <dgm:pt modelId="{0F173896-9FF0-4598-A76C-0E2A6F602A87}" type="pres">
      <dgm:prSet presAssocID="{E0DC985D-A36A-4474-BD6D-4CC042878A02}" presName="composite4" presStyleCnt="0"/>
      <dgm:spPr/>
    </dgm:pt>
    <dgm:pt modelId="{1BFD7F81-037B-43B7-881C-E115425CE369}" type="pres">
      <dgm:prSet presAssocID="{E0DC985D-A36A-4474-BD6D-4CC042878A02}" presName="background4" presStyleLbl="node4" presStyleIdx="0" presStyleCnt="2"/>
      <dgm:spPr/>
    </dgm:pt>
    <dgm:pt modelId="{E0F0EA53-9DE4-4C2E-AF16-48683D5E22CF}" type="pres">
      <dgm:prSet presAssocID="{E0DC985D-A36A-4474-BD6D-4CC042878A02}" presName="text4" presStyleLbl="fgAcc4" presStyleIdx="0" presStyleCnt="2">
        <dgm:presLayoutVars>
          <dgm:chPref val="3"/>
        </dgm:presLayoutVars>
      </dgm:prSet>
      <dgm:spPr/>
    </dgm:pt>
    <dgm:pt modelId="{23245828-231B-46B2-AF52-7688B7435A47}" type="pres">
      <dgm:prSet presAssocID="{E0DC985D-A36A-4474-BD6D-4CC042878A02}" presName="hierChild5" presStyleCnt="0"/>
      <dgm:spPr/>
    </dgm:pt>
    <dgm:pt modelId="{FCED6053-A2CC-4A54-94FD-7A764F2638A5}" type="pres">
      <dgm:prSet presAssocID="{C56C3D77-BF31-4A66-B3DC-E0A11A396B90}" presName="Name10" presStyleLbl="parChTrans1D2" presStyleIdx="1" presStyleCnt="2"/>
      <dgm:spPr/>
    </dgm:pt>
    <dgm:pt modelId="{EDDF21A0-A207-475C-B719-182F3FF02B87}" type="pres">
      <dgm:prSet presAssocID="{CBEDFEE7-AB81-448C-B0C0-B4293A3C3A18}" presName="hierRoot2" presStyleCnt="0"/>
      <dgm:spPr/>
    </dgm:pt>
    <dgm:pt modelId="{37CBF693-A316-48A7-9836-6AAE9D5F02CB}" type="pres">
      <dgm:prSet presAssocID="{CBEDFEE7-AB81-448C-B0C0-B4293A3C3A18}" presName="composite2" presStyleCnt="0"/>
      <dgm:spPr/>
    </dgm:pt>
    <dgm:pt modelId="{D7E8F6A8-7BEA-4E8F-B7A3-695922EBA15B}" type="pres">
      <dgm:prSet presAssocID="{CBEDFEE7-AB81-448C-B0C0-B4293A3C3A18}" presName="background2" presStyleLbl="node2" presStyleIdx="1" presStyleCnt="2"/>
      <dgm:spPr/>
    </dgm:pt>
    <dgm:pt modelId="{E80515BF-3091-4AD9-A9AD-6E5038835368}" type="pres">
      <dgm:prSet presAssocID="{CBEDFEE7-AB81-448C-B0C0-B4293A3C3A18}" presName="text2" presStyleLbl="fgAcc2" presStyleIdx="1" presStyleCnt="2">
        <dgm:presLayoutVars>
          <dgm:chPref val="3"/>
        </dgm:presLayoutVars>
      </dgm:prSet>
      <dgm:spPr/>
    </dgm:pt>
    <dgm:pt modelId="{1BDE90BE-95A8-4B00-85F2-EACE9C367811}" type="pres">
      <dgm:prSet presAssocID="{CBEDFEE7-AB81-448C-B0C0-B4293A3C3A18}" presName="hierChild3" presStyleCnt="0"/>
      <dgm:spPr/>
    </dgm:pt>
    <dgm:pt modelId="{F636123F-D958-4B4C-88C9-5E476EB166D7}" type="pres">
      <dgm:prSet presAssocID="{25073D7E-5F29-4C0F-A780-2E4A6387FAC5}" presName="Name17" presStyleLbl="parChTrans1D3" presStyleIdx="1" presStyleCnt="2"/>
      <dgm:spPr/>
    </dgm:pt>
    <dgm:pt modelId="{0CECC7A9-934B-402B-8865-0B2ED2AA9A47}" type="pres">
      <dgm:prSet presAssocID="{87190CCE-5533-4D33-8FE3-BCB5796735BB}" presName="hierRoot3" presStyleCnt="0"/>
      <dgm:spPr/>
    </dgm:pt>
    <dgm:pt modelId="{BC855D44-269C-4EF2-92CF-414F2EBAA7B7}" type="pres">
      <dgm:prSet presAssocID="{87190CCE-5533-4D33-8FE3-BCB5796735BB}" presName="composite3" presStyleCnt="0"/>
      <dgm:spPr/>
    </dgm:pt>
    <dgm:pt modelId="{B5A0A2E2-5035-42E0-88B7-9F1B14046F41}" type="pres">
      <dgm:prSet presAssocID="{87190CCE-5533-4D33-8FE3-BCB5796735BB}" presName="background3" presStyleLbl="node3" presStyleIdx="1" presStyleCnt="2"/>
      <dgm:spPr/>
    </dgm:pt>
    <dgm:pt modelId="{4064DE71-BE78-4EE0-A0CC-722E9ED89ABE}" type="pres">
      <dgm:prSet presAssocID="{87190CCE-5533-4D33-8FE3-BCB5796735BB}" presName="text3" presStyleLbl="fgAcc3" presStyleIdx="1" presStyleCnt="2">
        <dgm:presLayoutVars>
          <dgm:chPref val="3"/>
        </dgm:presLayoutVars>
      </dgm:prSet>
      <dgm:spPr/>
    </dgm:pt>
    <dgm:pt modelId="{1653DBCE-DA05-41D8-9C41-365F08DF04C7}" type="pres">
      <dgm:prSet presAssocID="{87190CCE-5533-4D33-8FE3-BCB5796735BB}" presName="hierChild4" presStyleCnt="0"/>
      <dgm:spPr/>
    </dgm:pt>
    <dgm:pt modelId="{7500E98D-EA27-4D3B-A5C6-9C931DBD52F1}" type="pres">
      <dgm:prSet presAssocID="{E248DC5D-446B-4E50-87B6-79F58F974BAA}" presName="Name23" presStyleLbl="parChTrans1D4" presStyleIdx="1" presStyleCnt="2"/>
      <dgm:spPr/>
    </dgm:pt>
    <dgm:pt modelId="{BB7143E2-4E91-4E4F-B192-7F4382D5DA7E}" type="pres">
      <dgm:prSet presAssocID="{1F762F21-080E-49BF-8C48-65F817129918}" presName="hierRoot4" presStyleCnt="0"/>
      <dgm:spPr/>
    </dgm:pt>
    <dgm:pt modelId="{3E033A68-0C51-40F6-8E33-26B23D9B8205}" type="pres">
      <dgm:prSet presAssocID="{1F762F21-080E-49BF-8C48-65F817129918}" presName="composite4" presStyleCnt="0"/>
      <dgm:spPr/>
    </dgm:pt>
    <dgm:pt modelId="{5D22DF3B-D1CE-4B37-969D-A9AD636B615D}" type="pres">
      <dgm:prSet presAssocID="{1F762F21-080E-49BF-8C48-65F817129918}" presName="background4" presStyleLbl="node4" presStyleIdx="1" presStyleCnt="2"/>
      <dgm:spPr/>
    </dgm:pt>
    <dgm:pt modelId="{B0CC75A7-8E80-4802-AF0A-B9816BDE5965}" type="pres">
      <dgm:prSet presAssocID="{1F762F21-080E-49BF-8C48-65F817129918}" presName="text4" presStyleLbl="fgAcc4" presStyleIdx="1" presStyleCnt="2">
        <dgm:presLayoutVars>
          <dgm:chPref val="3"/>
        </dgm:presLayoutVars>
      </dgm:prSet>
      <dgm:spPr/>
    </dgm:pt>
    <dgm:pt modelId="{CD350881-7F44-4BC4-B493-56CFC5170292}" type="pres">
      <dgm:prSet presAssocID="{1F762F21-080E-49BF-8C48-65F817129918}" presName="hierChild5" presStyleCnt="0"/>
      <dgm:spPr/>
    </dgm:pt>
  </dgm:ptLst>
  <dgm:cxnLst>
    <dgm:cxn modelId="{2504940D-964A-472F-AC21-558ABBB7D576}" type="presOf" srcId="{A8A4AFA4-C234-4C16-B4E1-FA2C289AACA8}" destId="{7F01E56B-7CE3-455B-B205-175B324F0D15}" srcOrd="0" destOrd="0" presId="urn:microsoft.com/office/officeart/2005/8/layout/hierarchy1"/>
    <dgm:cxn modelId="{B4119A20-8304-44A9-9D25-127BF3E35B83}" srcId="{3BF52A39-D194-4591-93B0-0BA24A95A8F2}" destId="{CBEDFEE7-AB81-448C-B0C0-B4293A3C3A18}" srcOrd="1" destOrd="0" parTransId="{C56C3D77-BF31-4A66-B3DC-E0A11A396B90}" sibTransId="{CB74ED79-13C2-4008-976B-0A8C2B999213}"/>
    <dgm:cxn modelId="{AD07BF5D-EFA6-4F30-867C-6C10AEF16385}" srcId="{1C1510BC-2E22-4546-95B1-85005B9B1B0A}" destId="{CD8AF8A2-75BB-4DB9-A697-9F052E2682AD}" srcOrd="0" destOrd="0" parTransId="{A8A4AFA4-C234-4C16-B4E1-FA2C289AACA8}" sibTransId="{72108523-DBA1-4918-8DDE-81AAEF3EB6CF}"/>
    <dgm:cxn modelId="{CAB8E264-0B1B-40B3-AD72-EC3A62120BF0}" srcId="{CD8AF8A2-75BB-4DB9-A697-9F052E2682AD}" destId="{E0DC985D-A36A-4474-BD6D-4CC042878A02}" srcOrd="0" destOrd="0" parTransId="{3FA431C4-6A3D-41D5-A67B-C414295E2FB5}" sibTransId="{16E5E0D0-C46C-4FF3-B3C3-BD8D8CD4B388}"/>
    <dgm:cxn modelId="{BF9C2945-C432-4060-A697-A8C36D063567}" type="presOf" srcId="{CBEDFEE7-AB81-448C-B0C0-B4293A3C3A18}" destId="{E80515BF-3091-4AD9-A9AD-6E5038835368}" srcOrd="0" destOrd="0" presId="urn:microsoft.com/office/officeart/2005/8/layout/hierarchy1"/>
    <dgm:cxn modelId="{31C1A94C-0B9E-43DB-B122-875646449A24}" type="presOf" srcId="{1F762F21-080E-49BF-8C48-65F817129918}" destId="{B0CC75A7-8E80-4802-AF0A-B9816BDE5965}" srcOrd="0" destOrd="0" presId="urn:microsoft.com/office/officeart/2005/8/layout/hierarchy1"/>
    <dgm:cxn modelId="{A029266F-CFE9-4E7D-8D0B-EC589689C10D}" type="presOf" srcId="{3BF52A39-D194-4591-93B0-0BA24A95A8F2}" destId="{221966A4-2D57-4EB9-882E-BFA3671405DA}" srcOrd="0" destOrd="0" presId="urn:microsoft.com/office/officeart/2005/8/layout/hierarchy1"/>
    <dgm:cxn modelId="{B367716F-3BCB-4E09-919E-0223B830D7AD}" srcId="{EF4339B1-14F1-4CD1-9DE7-5BC02FFB3751}" destId="{3BF52A39-D194-4591-93B0-0BA24A95A8F2}" srcOrd="0" destOrd="0" parTransId="{FEF063D7-3E44-40BA-B8E1-9C6084F8BFD3}" sibTransId="{04A9C8EE-8C1F-4E86-B5DC-C547F3305820}"/>
    <dgm:cxn modelId="{1155E358-3570-4EB6-9332-6BCF8344F165}" type="presOf" srcId="{E248DC5D-446B-4E50-87B6-79F58F974BAA}" destId="{7500E98D-EA27-4D3B-A5C6-9C931DBD52F1}" srcOrd="0" destOrd="0" presId="urn:microsoft.com/office/officeart/2005/8/layout/hierarchy1"/>
    <dgm:cxn modelId="{21A4838C-2861-4B8C-82F6-90AF57C538A6}" type="presOf" srcId="{1C1510BC-2E22-4546-95B1-85005B9B1B0A}" destId="{6153CED6-6D8B-4061-9A95-1440372CB6D7}" srcOrd="0" destOrd="0" presId="urn:microsoft.com/office/officeart/2005/8/layout/hierarchy1"/>
    <dgm:cxn modelId="{88412F8F-0B2B-4798-BA73-6DD53FF9119D}" type="presOf" srcId="{C56C3D77-BF31-4A66-B3DC-E0A11A396B90}" destId="{FCED6053-A2CC-4A54-94FD-7A764F2638A5}" srcOrd="0" destOrd="0" presId="urn:microsoft.com/office/officeart/2005/8/layout/hierarchy1"/>
    <dgm:cxn modelId="{AA6BEF8F-BFA0-494A-BA9B-E80AF755FB7C}" type="presOf" srcId="{25073D7E-5F29-4C0F-A780-2E4A6387FAC5}" destId="{F636123F-D958-4B4C-88C9-5E476EB166D7}" srcOrd="0" destOrd="0" presId="urn:microsoft.com/office/officeart/2005/8/layout/hierarchy1"/>
    <dgm:cxn modelId="{F706FA98-AA9D-455C-B8CD-65EA42267F3D}" type="presOf" srcId="{E0DC985D-A36A-4474-BD6D-4CC042878A02}" destId="{E0F0EA53-9DE4-4C2E-AF16-48683D5E22CF}" srcOrd="0" destOrd="0" presId="urn:microsoft.com/office/officeart/2005/8/layout/hierarchy1"/>
    <dgm:cxn modelId="{0C437299-1D91-4D23-96C6-4CAEAEF6C96C}" srcId="{87190CCE-5533-4D33-8FE3-BCB5796735BB}" destId="{1F762F21-080E-49BF-8C48-65F817129918}" srcOrd="0" destOrd="0" parTransId="{E248DC5D-446B-4E50-87B6-79F58F974BAA}" sibTransId="{8A91BA52-D91A-4B0D-BD91-1FE717AAA4BF}"/>
    <dgm:cxn modelId="{9E8526AA-3AD9-45B7-869B-AB6007CAC60C}" type="presOf" srcId="{CD8AF8A2-75BB-4DB9-A697-9F052E2682AD}" destId="{F099E95F-E6BF-4F36-843E-ABF506EA5DD9}" srcOrd="0" destOrd="0" presId="urn:microsoft.com/office/officeart/2005/8/layout/hierarchy1"/>
    <dgm:cxn modelId="{76CED2AE-4584-4A55-8D32-C9282BAC1741}" srcId="{CBEDFEE7-AB81-448C-B0C0-B4293A3C3A18}" destId="{87190CCE-5533-4D33-8FE3-BCB5796735BB}" srcOrd="0" destOrd="0" parTransId="{25073D7E-5F29-4C0F-A780-2E4A6387FAC5}" sibTransId="{4CA0DE85-AE1E-4943-ADDC-FBB9BEAC96CB}"/>
    <dgm:cxn modelId="{836F0DC1-544C-45B6-9DB0-DF169DCA8D0C}" type="presOf" srcId="{3FA431C4-6A3D-41D5-A67B-C414295E2FB5}" destId="{BF2E291D-8A79-4EF2-9373-88D2315A9DDA}" srcOrd="0" destOrd="0" presId="urn:microsoft.com/office/officeart/2005/8/layout/hierarchy1"/>
    <dgm:cxn modelId="{6E75FAD5-4820-436C-88A4-32DD5D3ABA7D}" type="presOf" srcId="{F7848F7E-6BFD-41E8-9D7F-F70582B08CB5}" destId="{626DE44C-81D7-4995-8A86-5997F8331861}" srcOrd="0" destOrd="0" presId="urn:microsoft.com/office/officeart/2005/8/layout/hierarchy1"/>
    <dgm:cxn modelId="{7E76E3D7-7F19-4925-AA40-E83394942338}" srcId="{3BF52A39-D194-4591-93B0-0BA24A95A8F2}" destId="{1C1510BC-2E22-4546-95B1-85005B9B1B0A}" srcOrd="0" destOrd="0" parTransId="{F7848F7E-6BFD-41E8-9D7F-F70582B08CB5}" sibTransId="{F01F40D8-069A-4265-8391-D7AAFA96A474}"/>
    <dgm:cxn modelId="{10D4DDE1-0B82-4984-8943-D950AC8718B5}" type="presOf" srcId="{EF4339B1-14F1-4CD1-9DE7-5BC02FFB3751}" destId="{B4DB1C98-2980-4AFD-B227-AAF34CDE1E1C}" srcOrd="0" destOrd="0" presId="urn:microsoft.com/office/officeart/2005/8/layout/hierarchy1"/>
    <dgm:cxn modelId="{76740DF1-00EF-44A4-884F-69DFF1C4A156}" type="presOf" srcId="{87190CCE-5533-4D33-8FE3-BCB5796735BB}" destId="{4064DE71-BE78-4EE0-A0CC-722E9ED89ABE}" srcOrd="0" destOrd="0" presId="urn:microsoft.com/office/officeart/2005/8/layout/hierarchy1"/>
    <dgm:cxn modelId="{EBB71620-CF89-4EB8-9F92-3081001C4E62}" type="presParOf" srcId="{B4DB1C98-2980-4AFD-B227-AAF34CDE1E1C}" destId="{6E87B3A5-6EDB-46A5-AD47-66E0D02410DE}" srcOrd="0" destOrd="0" presId="urn:microsoft.com/office/officeart/2005/8/layout/hierarchy1"/>
    <dgm:cxn modelId="{E0C43A31-BE8D-4B56-A84E-14AEA3CC5E9A}" type="presParOf" srcId="{6E87B3A5-6EDB-46A5-AD47-66E0D02410DE}" destId="{82562517-AF7D-4CA6-8F76-9FFE9DBC5E84}" srcOrd="0" destOrd="0" presId="urn:microsoft.com/office/officeart/2005/8/layout/hierarchy1"/>
    <dgm:cxn modelId="{5DAFAB40-CA59-4DE4-BB43-E8641EE7ECB2}" type="presParOf" srcId="{82562517-AF7D-4CA6-8F76-9FFE9DBC5E84}" destId="{26D7526A-FB7A-4B7E-B411-E089C584A878}" srcOrd="0" destOrd="0" presId="urn:microsoft.com/office/officeart/2005/8/layout/hierarchy1"/>
    <dgm:cxn modelId="{156C7F72-B2E9-4ED4-8073-C8A58CE06B5D}" type="presParOf" srcId="{82562517-AF7D-4CA6-8F76-9FFE9DBC5E84}" destId="{221966A4-2D57-4EB9-882E-BFA3671405DA}" srcOrd="1" destOrd="0" presId="urn:microsoft.com/office/officeart/2005/8/layout/hierarchy1"/>
    <dgm:cxn modelId="{2B6043DA-999A-4C87-86FB-B5124BF30351}" type="presParOf" srcId="{6E87B3A5-6EDB-46A5-AD47-66E0D02410DE}" destId="{96F6F2DF-1C82-496C-A808-E0B3B8F21133}" srcOrd="1" destOrd="0" presId="urn:microsoft.com/office/officeart/2005/8/layout/hierarchy1"/>
    <dgm:cxn modelId="{2E9BBC38-C905-408C-AB92-FC219BAF663D}" type="presParOf" srcId="{96F6F2DF-1C82-496C-A808-E0B3B8F21133}" destId="{626DE44C-81D7-4995-8A86-5997F8331861}" srcOrd="0" destOrd="0" presId="urn:microsoft.com/office/officeart/2005/8/layout/hierarchy1"/>
    <dgm:cxn modelId="{3943719A-9C4B-4ECE-9AA1-A1905589E9E5}" type="presParOf" srcId="{96F6F2DF-1C82-496C-A808-E0B3B8F21133}" destId="{8E4D9DE1-425B-41F5-9918-C7B2913668CA}" srcOrd="1" destOrd="0" presId="urn:microsoft.com/office/officeart/2005/8/layout/hierarchy1"/>
    <dgm:cxn modelId="{983E515D-9614-4F66-9A0D-8EF41C78A5B4}" type="presParOf" srcId="{8E4D9DE1-425B-41F5-9918-C7B2913668CA}" destId="{776FA51F-5AE8-42AA-B6B8-7FD9AE0DB04B}" srcOrd="0" destOrd="0" presId="urn:microsoft.com/office/officeart/2005/8/layout/hierarchy1"/>
    <dgm:cxn modelId="{2AEFB0B9-90B0-4208-8977-9349F016023F}" type="presParOf" srcId="{776FA51F-5AE8-42AA-B6B8-7FD9AE0DB04B}" destId="{51B598FD-0879-4356-BAF9-ABF5AF2B5439}" srcOrd="0" destOrd="0" presId="urn:microsoft.com/office/officeart/2005/8/layout/hierarchy1"/>
    <dgm:cxn modelId="{034C2E29-2F37-42CE-B25F-D83A8B7AFE8B}" type="presParOf" srcId="{776FA51F-5AE8-42AA-B6B8-7FD9AE0DB04B}" destId="{6153CED6-6D8B-4061-9A95-1440372CB6D7}" srcOrd="1" destOrd="0" presId="urn:microsoft.com/office/officeart/2005/8/layout/hierarchy1"/>
    <dgm:cxn modelId="{FD7C03C1-F0AE-4F77-B42B-B61FB117F24E}" type="presParOf" srcId="{8E4D9DE1-425B-41F5-9918-C7B2913668CA}" destId="{796C5DC7-7EB1-44CE-882F-30DE54C9662E}" srcOrd="1" destOrd="0" presId="urn:microsoft.com/office/officeart/2005/8/layout/hierarchy1"/>
    <dgm:cxn modelId="{CDE6528F-7CDF-42D7-A548-DA533CB04265}" type="presParOf" srcId="{796C5DC7-7EB1-44CE-882F-30DE54C9662E}" destId="{7F01E56B-7CE3-455B-B205-175B324F0D15}" srcOrd="0" destOrd="0" presId="urn:microsoft.com/office/officeart/2005/8/layout/hierarchy1"/>
    <dgm:cxn modelId="{AF218E9C-6650-4164-90A2-3BA0FB6CE1FA}" type="presParOf" srcId="{796C5DC7-7EB1-44CE-882F-30DE54C9662E}" destId="{19EEB331-2A15-4660-A579-9B4164D789B1}" srcOrd="1" destOrd="0" presId="urn:microsoft.com/office/officeart/2005/8/layout/hierarchy1"/>
    <dgm:cxn modelId="{D3652358-422C-4B4C-BC8D-37DD67913DF9}" type="presParOf" srcId="{19EEB331-2A15-4660-A579-9B4164D789B1}" destId="{CD8F17BA-55C4-4322-A6F5-93FB731EF80F}" srcOrd="0" destOrd="0" presId="urn:microsoft.com/office/officeart/2005/8/layout/hierarchy1"/>
    <dgm:cxn modelId="{73D34AA1-8D0B-4D3B-A400-C626EE50BDBC}" type="presParOf" srcId="{CD8F17BA-55C4-4322-A6F5-93FB731EF80F}" destId="{1FF81253-003D-488D-929F-3611CFE7F49B}" srcOrd="0" destOrd="0" presId="urn:microsoft.com/office/officeart/2005/8/layout/hierarchy1"/>
    <dgm:cxn modelId="{7BDEBB9B-DEF2-4D37-8271-F01749527843}" type="presParOf" srcId="{CD8F17BA-55C4-4322-A6F5-93FB731EF80F}" destId="{F099E95F-E6BF-4F36-843E-ABF506EA5DD9}" srcOrd="1" destOrd="0" presId="urn:microsoft.com/office/officeart/2005/8/layout/hierarchy1"/>
    <dgm:cxn modelId="{E610B209-319D-4029-8232-351729BE1EB2}" type="presParOf" srcId="{19EEB331-2A15-4660-A579-9B4164D789B1}" destId="{C973A4FE-260A-4CDC-9E48-7169ED7FCE5D}" srcOrd="1" destOrd="0" presId="urn:microsoft.com/office/officeart/2005/8/layout/hierarchy1"/>
    <dgm:cxn modelId="{E1E232FB-861F-4313-8C93-5E2DCC94BE5F}" type="presParOf" srcId="{C973A4FE-260A-4CDC-9E48-7169ED7FCE5D}" destId="{BF2E291D-8A79-4EF2-9373-88D2315A9DDA}" srcOrd="0" destOrd="0" presId="urn:microsoft.com/office/officeart/2005/8/layout/hierarchy1"/>
    <dgm:cxn modelId="{E42B6F34-D2BE-4688-9348-D87B48133D38}" type="presParOf" srcId="{C973A4FE-260A-4CDC-9E48-7169ED7FCE5D}" destId="{962689D0-6EBA-4B17-AB46-5FE504DB2AB1}" srcOrd="1" destOrd="0" presId="urn:microsoft.com/office/officeart/2005/8/layout/hierarchy1"/>
    <dgm:cxn modelId="{730EFF70-303F-41C2-8C1F-C1134B757868}" type="presParOf" srcId="{962689D0-6EBA-4B17-AB46-5FE504DB2AB1}" destId="{0F173896-9FF0-4598-A76C-0E2A6F602A87}" srcOrd="0" destOrd="0" presId="urn:microsoft.com/office/officeart/2005/8/layout/hierarchy1"/>
    <dgm:cxn modelId="{4C567C03-373C-4127-ADF9-5643B51E7B34}" type="presParOf" srcId="{0F173896-9FF0-4598-A76C-0E2A6F602A87}" destId="{1BFD7F81-037B-43B7-881C-E115425CE369}" srcOrd="0" destOrd="0" presId="urn:microsoft.com/office/officeart/2005/8/layout/hierarchy1"/>
    <dgm:cxn modelId="{6E9FF52C-A7BB-4A80-91EA-674335778A0A}" type="presParOf" srcId="{0F173896-9FF0-4598-A76C-0E2A6F602A87}" destId="{E0F0EA53-9DE4-4C2E-AF16-48683D5E22CF}" srcOrd="1" destOrd="0" presId="urn:microsoft.com/office/officeart/2005/8/layout/hierarchy1"/>
    <dgm:cxn modelId="{AB05D802-28EC-4709-AE2F-C028844DAAE7}" type="presParOf" srcId="{962689D0-6EBA-4B17-AB46-5FE504DB2AB1}" destId="{23245828-231B-46B2-AF52-7688B7435A47}" srcOrd="1" destOrd="0" presId="urn:microsoft.com/office/officeart/2005/8/layout/hierarchy1"/>
    <dgm:cxn modelId="{C945032D-DFE8-4E40-BF35-2543DBC76613}" type="presParOf" srcId="{96F6F2DF-1C82-496C-A808-E0B3B8F21133}" destId="{FCED6053-A2CC-4A54-94FD-7A764F2638A5}" srcOrd="2" destOrd="0" presId="urn:microsoft.com/office/officeart/2005/8/layout/hierarchy1"/>
    <dgm:cxn modelId="{4CF326F0-2CED-41CA-866D-8E3B71642468}" type="presParOf" srcId="{96F6F2DF-1C82-496C-A808-E0B3B8F21133}" destId="{EDDF21A0-A207-475C-B719-182F3FF02B87}" srcOrd="3" destOrd="0" presId="urn:microsoft.com/office/officeart/2005/8/layout/hierarchy1"/>
    <dgm:cxn modelId="{F3B74B66-BDE3-47C1-953E-363253C035C8}" type="presParOf" srcId="{EDDF21A0-A207-475C-B719-182F3FF02B87}" destId="{37CBF693-A316-48A7-9836-6AAE9D5F02CB}" srcOrd="0" destOrd="0" presId="urn:microsoft.com/office/officeart/2005/8/layout/hierarchy1"/>
    <dgm:cxn modelId="{1855258E-EB0B-4256-945E-5252E7CA175C}" type="presParOf" srcId="{37CBF693-A316-48A7-9836-6AAE9D5F02CB}" destId="{D7E8F6A8-7BEA-4E8F-B7A3-695922EBA15B}" srcOrd="0" destOrd="0" presId="urn:microsoft.com/office/officeart/2005/8/layout/hierarchy1"/>
    <dgm:cxn modelId="{C57D6136-FC4B-4398-A112-E86BFE16D5BE}" type="presParOf" srcId="{37CBF693-A316-48A7-9836-6AAE9D5F02CB}" destId="{E80515BF-3091-4AD9-A9AD-6E5038835368}" srcOrd="1" destOrd="0" presId="urn:microsoft.com/office/officeart/2005/8/layout/hierarchy1"/>
    <dgm:cxn modelId="{B46E7238-2A78-401B-8A00-6A8983921027}" type="presParOf" srcId="{EDDF21A0-A207-475C-B719-182F3FF02B87}" destId="{1BDE90BE-95A8-4B00-85F2-EACE9C367811}" srcOrd="1" destOrd="0" presId="urn:microsoft.com/office/officeart/2005/8/layout/hierarchy1"/>
    <dgm:cxn modelId="{2C0AFA0F-1A30-4E0D-B936-05A91E2BAE42}" type="presParOf" srcId="{1BDE90BE-95A8-4B00-85F2-EACE9C367811}" destId="{F636123F-D958-4B4C-88C9-5E476EB166D7}" srcOrd="0" destOrd="0" presId="urn:microsoft.com/office/officeart/2005/8/layout/hierarchy1"/>
    <dgm:cxn modelId="{17FB3A40-087F-438A-B415-F93AE8C8BA4C}" type="presParOf" srcId="{1BDE90BE-95A8-4B00-85F2-EACE9C367811}" destId="{0CECC7A9-934B-402B-8865-0B2ED2AA9A47}" srcOrd="1" destOrd="0" presId="urn:microsoft.com/office/officeart/2005/8/layout/hierarchy1"/>
    <dgm:cxn modelId="{45C41E45-DD34-4AB9-ABEB-30EF7FF7D239}" type="presParOf" srcId="{0CECC7A9-934B-402B-8865-0B2ED2AA9A47}" destId="{BC855D44-269C-4EF2-92CF-414F2EBAA7B7}" srcOrd="0" destOrd="0" presId="urn:microsoft.com/office/officeart/2005/8/layout/hierarchy1"/>
    <dgm:cxn modelId="{9BA0BD6A-2EFC-4470-9F86-DA1D2E275F2B}" type="presParOf" srcId="{BC855D44-269C-4EF2-92CF-414F2EBAA7B7}" destId="{B5A0A2E2-5035-42E0-88B7-9F1B14046F41}" srcOrd="0" destOrd="0" presId="urn:microsoft.com/office/officeart/2005/8/layout/hierarchy1"/>
    <dgm:cxn modelId="{500887F9-885A-401F-9C74-98573CE7FE3B}" type="presParOf" srcId="{BC855D44-269C-4EF2-92CF-414F2EBAA7B7}" destId="{4064DE71-BE78-4EE0-A0CC-722E9ED89ABE}" srcOrd="1" destOrd="0" presId="urn:microsoft.com/office/officeart/2005/8/layout/hierarchy1"/>
    <dgm:cxn modelId="{FE22C6D2-3A68-477D-9CC6-AE1E8F7EEDF3}" type="presParOf" srcId="{0CECC7A9-934B-402B-8865-0B2ED2AA9A47}" destId="{1653DBCE-DA05-41D8-9C41-365F08DF04C7}" srcOrd="1" destOrd="0" presId="urn:microsoft.com/office/officeart/2005/8/layout/hierarchy1"/>
    <dgm:cxn modelId="{738D3E0F-7AAF-4814-B6EE-8B8149BAEC04}" type="presParOf" srcId="{1653DBCE-DA05-41D8-9C41-365F08DF04C7}" destId="{7500E98D-EA27-4D3B-A5C6-9C931DBD52F1}" srcOrd="0" destOrd="0" presId="urn:microsoft.com/office/officeart/2005/8/layout/hierarchy1"/>
    <dgm:cxn modelId="{EF64730A-A8C5-40EC-8091-5DB6DD402F51}" type="presParOf" srcId="{1653DBCE-DA05-41D8-9C41-365F08DF04C7}" destId="{BB7143E2-4E91-4E4F-B192-7F4382D5DA7E}" srcOrd="1" destOrd="0" presId="urn:microsoft.com/office/officeart/2005/8/layout/hierarchy1"/>
    <dgm:cxn modelId="{A98060CF-726C-497C-811A-113692080A14}" type="presParOf" srcId="{BB7143E2-4E91-4E4F-B192-7F4382D5DA7E}" destId="{3E033A68-0C51-40F6-8E33-26B23D9B8205}" srcOrd="0" destOrd="0" presId="urn:microsoft.com/office/officeart/2005/8/layout/hierarchy1"/>
    <dgm:cxn modelId="{9EEB7570-811F-402C-813A-D5CCA1DC171A}" type="presParOf" srcId="{3E033A68-0C51-40F6-8E33-26B23D9B8205}" destId="{5D22DF3B-D1CE-4B37-969D-A9AD636B615D}" srcOrd="0" destOrd="0" presId="urn:microsoft.com/office/officeart/2005/8/layout/hierarchy1"/>
    <dgm:cxn modelId="{B176E797-2A4A-4249-A640-763E6C248364}" type="presParOf" srcId="{3E033A68-0C51-40F6-8E33-26B23D9B8205}" destId="{B0CC75A7-8E80-4802-AF0A-B9816BDE5965}" srcOrd="1" destOrd="0" presId="urn:microsoft.com/office/officeart/2005/8/layout/hierarchy1"/>
    <dgm:cxn modelId="{0867A14C-C94A-49CC-93E0-C0E2CC7B74ED}" type="presParOf" srcId="{BB7143E2-4E91-4E4F-B192-7F4382D5DA7E}" destId="{CD350881-7F44-4BC4-B493-56CFC5170292}" srcOrd="1" destOrd="0" presId="urn:microsoft.com/office/officeart/2005/8/layout/hierarchy1"/>
  </dgm:cxnLst>
  <dgm:bg>
    <a:pattFill prst="pct60">
      <a:fgClr>
        <a:schemeClr val="lt1">
          <a:hueOff val="0"/>
          <a:satOff val="0"/>
          <a:lumOff val="0"/>
        </a:schemeClr>
      </a:fgClr>
      <a:bgClr>
        <a:schemeClr val="bg1"/>
      </a:bgClr>
    </a:patt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0E98D-EA27-4D3B-A5C6-9C931DBD52F1}">
      <dsp:nvSpPr>
        <dsp:cNvPr id="0" name=""/>
        <dsp:cNvSpPr/>
      </dsp:nvSpPr>
      <dsp:spPr>
        <a:xfrm>
          <a:off x="4592379" y="3662096"/>
          <a:ext cx="91440" cy="428191"/>
        </a:xfrm>
        <a:custGeom>
          <a:avLst/>
          <a:gdLst/>
          <a:ahLst/>
          <a:cxnLst/>
          <a:rect l="0" t="0" r="0" b="0"/>
          <a:pathLst>
            <a:path>
              <a:moveTo>
                <a:pt x="45720" y="0"/>
              </a:moveTo>
              <a:lnTo>
                <a:pt x="45720" y="42819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36123F-D958-4B4C-88C9-5E476EB166D7}">
      <dsp:nvSpPr>
        <dsp:cNvPr id="0" name=""/>
        <dsp:cNvSpPr/>
      </dsp:nvSpPr>
      <dsp:spPr>
        <a:xfrm>
          <a:off x="4592379" y="2299000"/>
          <a:ext cx="91440" cy="428191"/>
        </a:xfrm>
        <a:custGeom>
          <a:avLst/>
          <a:gdLst/>
          <a:ahLst/>
          <a:cxnLst/>
          <a:rect l="0" t="0" r="0" b="0"/>
          <a:pathLst>
            <a:path>
              <a:moveTo>
                <a:pt x="45720" y="0"/>
              </a:moveTo>
              <a:lnTo>
                <a:pt x="45720" y="42819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ED6053-A2CC-4A54-94FD-7A764F2638A5}">
      <dsp:nvSpPr>
        <dsp:cNvPr id="0" name=""/>
        <dsp:cNvSpPr/>
      </dsp:nvSpPr>
      <dsp:spPr>
        <a:xfrm>
          <a:off x="3738366" y="935903"/>
          <a:ext cx="899733" cy="428191"/>
        </a:xfrm>
        <a:custGeom>
          <a:avLst/>
          <a:gdLst/>
          <a:ahLst/>
          <a:cxnLst/>
          <a:rect l="0" t="0" r="0" b="0"/>
          <a:pathLst>
            <a:path>
              <a:moveTo>
                <a:pt x="0" y="0"/>
              </a:moveTo>
              <a:lnTo>
                <a:pt x="0" y="291799"/>
              </a:lnTo>
              <a:lnTo>
                <a:pt x="899733" y="291799"/>
              </a:lnTo>
              <a:lnTo>
                <a:pt x="899733" y="42819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E291D-8A79-4EF2-9373-88D2315A9DDA}">
      <dsp:nvSpPr>
        <dsp:cNvPr id="0" name=""/>
        <dsp:cNvSpPr/>
      </dsp:nvSpPr>
      <dsp:spPr>
        <a:xfrm>
          <a:off x="2792912" y="3662096"/>
          <a:ext cx="91440" cy="428191"/>
        </a:xfrm>
        <a:custGeom>
          <a:avLst/>
          <a:gdLst/>
          <a:ahLst/>
          <a:cxnLst/>
          <a:rect l="0" t="0" r="0" b="0"/>
          <a:pathLst>
            <a:path>
              <a:moveTo>
                <a:pt x="45720" y="0"/>
              </a:moveTo>
              <a:lnTo>
                <a:pt x="45720" y="42819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01E56B-7CE3-455B-B205-175B324F0D15}">
      <dsp:nvSpPr>
        <dsp:cNvPr id="0" name=""/>
        <dsp:cNvSpPr/>
      </dsp:nvSpPr>
      <dsp:spPr>
        <a:xfrm>
          <a:off x="2792912" y="2299000"/>
          <a:ext cx="91440" cy="428191"/>
        </a:xfrm>
        <a:custGeom>
          <a:avLst/>
          <a:gdLst/>
          <a:ahLst/>
          <a:cxnLst/>
          <a:rect l="0" t="0" r="0" b="0"/>
          <a:pathLst>
            <a:path>
              <a:moveTo>
                <a:pt x="45720" y="0"/>
              </a:moveTo>
              <a:lnTo>
                <a:pt x="45720" y="42819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6DE44C-81D7-4995-8A86-5997F8331861}">
      <dsp:nvSpPr>
        <dsp:cNvPr id="0" name=""/>
        <dsp:cNvSpPr/>
      </dsp:nvSpPr>
      <dsp:spPr>
        <a:xfrm>
          <a:off x="2838632" y="935903"/>
          <a:ext cx="899733" cy="428191"/>
        </a:xfrm>
        <a:custGeom>
          <a:avLst/>
          <a:gdLst/>
          <a:ahLst/>
          <a:cxnLst/>
          <a:rect l="0" t="0" r="0" b="0"/>
          <a:pathLst>
            <a:path>
              <a:moveTo>
                <a:pt x="899733" y="0"/>
              </a:moveTo>
              <a:lnTo>
                <a:pt x="899733" y="291799"/>
              </a:lnTo>
              <a:lnTo>
                <a:pt x="0" y="291799"/>
              </a:lnTo>
              <a:lnTo>
                <a:pt x="0" y="42819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D7526A-FB7A-4B7E-B411-E089C584A878}">
      <dsp:nvSpPr>
        <dsp:cNvPr id="0" name=""/>
        <dsp:cNvSpPr/>
      </dsp:nvSpPr>
      <dsp:spPr>
        <a:xfrm>
          <a:off x="3002220" y="998"/>
          <a:ext cx="1472291" cy="9349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21966A4-2D57-4EB9-882E-BFA3671405DA}">
      <dsp:nvSpPr>
        <dsp:cNvPr id="0" name=""/>
        <dsp:cNvSpPr/>
      </dsp:nvSpPr>
      <dsp:spPr>
        <a:xfrm>
          <a:off x="3165808" y="156407"/>
          <a:ext cx="1472291" cy="9349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User</a:t>
          </a:r>
        </a:p>
      </dsp:txBody>
      <dsp:txXfrm>
        <a:off x="3193190" y="183789"/>
        <a:ext cx="1417527" cy="880140"/>
      </dsp:txXfrm>
    </dsp:sp>
    <dsp:sp modelId="{51B598FD-0879-4356-BAF9-ABF5AF2B5439}">
      <dsp:nvSpPr>
        <dsp:cNvPr id="0" name=""/>
        <dsp:cNvSpPr/>
      </dsp:nvSpPr>
      <dsp:spPr>
        <a:xfrm>
          <a:off x="2102486" y="1364095"/>
          <a:ext cx="1472291" cy="93490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153CED6-6D8B-4061-9A95-1440372CB6D7}">
      <dsp:nvSpPr>
        <dsp:cNvPr id="0" name=""/>
        <dsp:cNvSpPr/>
      </dsp:nvSpPr>
      <dsp:spPr>
        <a:xfrm>
          <a:off x="2266074" y="1519503"/>
          <a:ext cx="1472291" cy="93490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Order</a:t>
          </a:r>
        </a:p>
      </dsp:txBody>
      <dsp:txXfrm>
        <a:off x="2293456" y="1546885"/>
        <a:ext cx="1417527" cy="880140"/>
      </dsp:txXfrm>
    </dsp:sp>
    <dsp:sp modelId="{1FF81253-003D-488D-929F-3611CFE7F49B}">
      <dsp:nvSpPr>
        <dsp:cNvPr id="0" name=""/>
        <dsp:cNvSpPr/>
      </dsp:nvSpPr>
      <dsp:spPr>
        <a:xfrm>
          <a:off x="2102486" y="2727191"/>
          <a:ext cx="1472291" cy="934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099E95F-E6BF-4F36-843E-ABF506EA5DD9}">
      <dsp:nvSpPr>
        <dsp:cNvPr id="0" name=""/>
        <dsp:cNvSpPr/>
      </dsp:nvSpPr>
      <dsp:spPr>
        <a:xfrm>
          <a:off x="2266074" y="2882599"/>
          <a:ext cx="1472291" cy="934904"/>
        </a:xfrm>
        <a:prstGeom prst="roundRect">
          <a:avLst>
            <a:gd name="adj" fmla="val 10000"/>
          </a:avLst>
        </a:prstGeom>
        <a:solidFill>
          <a:schemeClr val="lt1">
            <a:hueOff val="0"/>
            <a:satOff val="0"/>
            <a:lum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Production Order</a:t>
          </a:r>
        </a:p>
      </dsp:txBody>
      <dsp:txXfrm>
        <a:off x="2293456" y="2909981"/>
        <a:ext cx="1417527" cy="880140"/>
      </dsp:txXfrm>
    </dsp:sp>
    <dsp:sp modelId="{1BFD7F81-037B-43B7-881C-E115425CE369}">
      <dsp:nvSpPr>
        <dsp:cNvPr id="0" name=""/>
        <dsp:cNvSpPr/>
      </dsp:nvSpPr>
      <dsp:spPr>
        <a:xfrm>
          <a:off x="2102486" y="4090287"/>
          <a:ext cx="1472291" cy="934904"/>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0F0EA53-9DE4-4C2E-AF16-48683D5E22CF}">
      <dsp:nvSpPr>
        <dsp:cNvPr id="0" name=""/>
        <dsp:cNvSpPr/>
      </dsp:nvSpPr>
      <dsp:spPr>
        <a:xfrm>
          <a:off x="2266074" y="4245696"/>
          <a:ext cx="1472291" cy="93490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Inventory</a:t>
          </a:r>
        </a:p>
      </dsp:txBody>
      <dsp:txXfrm>
        <a:off x="2293456" y="4273078"/>
        <a:ext cx="1417527" cy="880140"/>
      </dsp:txXfrm>
    </dsp:sp>
    <dsp:sp modelId="{D7E8F6A8-7BEA-4E8F-B7A3-695922EBA15B}">
      <dsp:nvSpPr>
        <dsp:cNvPr id="0" name=""/>
        <dsp:cNvSpPr/>
      </dsp:nvSpPr>
      <dsp:spPr>
        <a:xfrm>
          <a:off x="3901953" y="1364095"/>
          <a:ext cx="1472291" cy="93490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80515BF-3091-4AD9-A9AD-6E5038835368}">
      <dsp:nvSpPr>
        <dsp:cNvPr id="0" name=""/>
        <dsp:cNvSpPr/>
      </dsp:nvSpPr>
      <dsp:spPr>
        <a:xfrm>
          <a:off x="4065541" y="1519503"/>
          <a:ext cx="1472291" cy="93490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Supplier</a:t>
          </a:r>
        </a:p>
      </dsp:txBody>
      <dsp:txXfrm>
        <a:off x="4092923" y="1546885"/>
        <a:ext cx="1417527" cy="880140"/>
      </dsp:txXfrm>
    </dsp:sp>
    <dsp:sp modelId="{B5A0A2E2-5035-42E0-88B7-9F1B14046F41}">
      <dsp:nvSpPr>
        <dsp:cNvPr id="0" name=""/>
        <dsp:cNvSpPr/>
      </dsp:nvSpPr>
      <dsp:spPr>
        <a:xfrm>
          <a:off x="3901953" y="2727191"/>
          <a:ext cx="1472291" cy="934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064DE71-BE78-4EE0-A0CC-722E9ED89ABE}">
      <dsp:nvSpPr>
        <dsp:cNvPr id="0" name=""/>
        <dsp:cNvSpPr/>
      </dsp:nvSpPr>
      <dsp:spPr>
        <a:xfrm>
          <a:off x="4065541" y="2882599"/>
          <a:ext cx="1472291" cy="934904"/>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Raw Material</a:t>
          </a:r>
        </a:p>
      </dsp:txBody>
      <dsp:txXfrm>
        <a:off x="4092923" y="2909981"/>
        <a:ext cx="1417527" cy="880140"/>
      </dsp:txXfrm>
    </dsp:sp>
    <dsp:sp modelId="{5D22DF3B-D1CE-4B37-969D-A9AD636B615D}">
      <dsp:nvSpPr>
        <dsp:cNvPr id="0" name=""/>
        <dsp:cNvSpPr/>
      </dsp:nvSpPr>
      <dsp:spPr>
        <a:xfrm>
          <a:off x="3901953" y="4090287"/>
          <a:ext cx="1472291" cy="934904"/>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0CC75A7-8E80-4802-AF0A-B9816BDE5965}">
      <dsp:nvSpPr>
        <dsp:cNvPr id="0" name=""/>
        <dsp:cNvSpPr/>
      </dsp:nvSpPr>
      <dsp:spPr>
        <a:xfrm>
          <a:off x="4065541" y="4245696"/>
          <a:ext cx="1472291" cy="93490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Report</a:t>
          </a:r>
        </a:p>
      </dsp:txBody>
      <dsp:txXfrm>
        <a:off x="4092923" y="4273078"/>
        <a:ext cx="1417527" cy="8801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
        <p:nvSpPr>
          <p:cNvPr id="11" name="TextBox 10">
            <a:extLst>
              <a:ext uri="{FF2B5EF4-FFF2-40B4-BE49-F238E27FC236}">
                <a16:creationId xmlns:a16="http://schemas.microsoft.com/office/drawing/2014/main" id="{9B60028D-5D19-47AB-AF1D-BDA7BEEA5C57}"/>
              </a:ext>
            </a:extLst>
          </p:cNvPr>
          <p:cNvSpPr txBox="1"/>
          <p:nvPr userDrawn="1"/>
        </p:nvSpPr>
        <p:spPr>
          <a:xfrm>
            <a:off x="10444480" y="-30480"/>
            <a:ext cx="1971040" cy="523220"/>
          </a:xfrm>
          <a:prstGeom prst="rect">
            <a:avLst/>
          </a:prstGeom>
          <a:noFill/>
        </p:spPr>
        <p:txBody>
          <a:bodyPr wrap="square" rtlCol="0">
            <a:spAutoFit/>
          </a:bodyPr>
          <a:lstStyle/>
          <a:p>
            <a:pPr algn="ctr"/>
            <a:r>
              <a:rPr lang="en-US" sz="2800" b="0" dirty="0">
                <a:solidFill>
                  <a:schemeClr val="bg1">
                    <a:lumMod val="90000"/>
                  </a:schemeClr>
                </a:solidFill>
                <a:latin typeface="Cooper Black" panose="0208090404030B020404" pitchFamily="18" charset="0"/>
              </a:rPr>
              <a:t>Shahil</a:t>
            </a:r>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11" name="TextBox 10">
            <a:extLst>
              <a:ext uri="{FF2B5EF4-FFF2-40B4-BE49-F238E27FC236}">
                <a16:creationId xmlns:a16="http://schemas.microsoft.com/office/drawing/2014/main" id="{400385FA-71A2-41D9-A085-57A29D52EBF0}"/>
              </a:ext>
            </a:extLst>
          </p:cNvPr>
          <p:cNvSpPr txBox="1"/>
          <p:nvPr userDrawn="1"/>
        </p:nvSpPr>
        <p:spPr>
          <a:xfrm>
            <a:off x="10444480" y="-30480"/>
            <a:ext cx="1971040" cy="523220"/>
          </a:xfrm>
          <a:prstGeom prst="rect">
            <a:avLst/>
          </a:prstGeom>
          <a:noFill/>
        </p:spPr>
        <p:txBody>
          <a:bodyPr wrap="square" rtlCol="0">
            <a:spAutoFit/>
          </a:bodyPr>
          <a:lstStyle/>
          <a:p>
            <a:pPr algn="ctr"/>
            <a:r>
              <a:rPr lang="en-US" sz="2800" b="0" dirty="0">
                <a:solidFill>
                  <a:schemeClr val="bg1">
                    <a:lumMod val="90000"/>
                  </a:schemeClr>
                </a:solidFill>
                <a:latin typeface="Cooper Black" panose="0208090404030B020404" pitchFamily="18" charset="0"/>
              </a:rPr>
              <a:t>Shahil</a:t>
            </a:r>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
        <p:nvSpPr>
          <p:cNvPr id="7" name="TextBox 6">
            <a:extLst>
              <a:ext uri="{FF2B5EF4-FFF2-40B4-BE49-F238E27FC236}">
                <a16:creationId xmlns:a16="http://schemas.microsoft.com/office/drawing/2014/main" id="{975B5728-58A1-4A4B-87C7-F8B1585DB3DB}"/>
              </a:ext>
            </a:extLst>
          </p:cNvPr>
          <p:cNvSpPr txBox="1"/>
          <p:nvPr userDrawn="1"/>
        </p:nvSpPr>
        <p:spPr>
          <a:xfrm>
            <a:off x="10444480" y="-30480"/>
            <a:ext cx="1971040" cy="523220"/>
          </a:xfrm>
          <a:prstGeom prst="rect">
            <a:avLst/>
          </a:prstGeom>
          <a:noFill/>
        </p:spPr>
        <p:txBody>
          <a:bodyPr wrap="square" rtlCol="0">
            <a:spAutoFit/>
          </a:bodyPr>
          <a:lstStyle/>
          <a:p>
            <a:pPr algn="ctr"/>
            <a:r>
              <a:rPr lang="en-US" sz="2800" b="0" dirty="0">
                <a:solidFill>
                  <a:schemeClr val="bg1">
                    <a:lumMod val="90000"/>
                  </a:schemeClr>
                </a:solidFill>
                <a:latin typeface="Cooper Black" panose="0208090404030B020404" pitchFamily="18" charset="0"/>
              </a:rPr>
              <a:t>Shahil</a:t>
            </a:r>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TextBox 6">
            <a:extLst>
              <a:ext uri="{FF2B5EF4-FFF2-40B4-BE49-F238E27FC236}">
                <a16:creationId xmlns:a16="http://schemas.microsoft.com/office/drawing/2014/main" id="{729A541B-8181-46D4-9176-C5DE66B49C07}"/>
              </a:ext>
            </a:extLst>
          </p:cNvPr>
          <p:cNvSpPr txBox="1"/>
          <p:nvPr userDrawn="1"/>
        </p:nvSpPr>
        <p:spPr>
          <a:xfrm>
            <a:off x="10444480" y="-30480"/>
            <a:ext cx="1971040" cy="523220"/>
          </a:xfrm>
          <a:prstGeom prst="rect">
            <a:avLst/>
          </a:prstGeom>
          <a:noFill/>
        </p:spPr>
        <p:txBody>
          <a:bodyPr wrap="square" rtlCol="0">
            <a:spAutoFit/>
          </a:bodyPr>
          <a:lstStyle/>
          <a:p>
            <a:pPr algn="ctr"/>
            <a:r>
              <a:rPr lang="en-US" sz="2800" b="0" dirty="0">
                <a:solidFill>
                  <a:schemeClr val="bg1">
                    <a:lumMod val="90000"/>
                  </a:schemeClr>
                </a:solidFill>
                <a:latin typeface="Cooper Black" panose="0208090404030B020404" pitchFamily="18" charset="0"/>
              </a:rPr>
              <a:t>Shahil</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
        <p:nvSpPr>
          <p:cNvPr id="12" name="TextBox 11">
            <a:extLst>
              <a:ext uri="{FF2B5EF4-FFF2-40B4-BE49-F238E27FC236}">
                <a16:creationId xmlns:a16="http://schemas.microsoft.com/office/drawing/2014/main" id="{58C27814-3231-45C4-AF3E-C84400345A20}"/>
              </a:ext>
            </a:extLst>
          </p:cNvPr>
          <p:cNvSpPr txBox="1"/>
          <p:nvPr userDrawn="1"/>
        </p:nvSpPr>
        <p:spPr>
          <a:xfrm>
            <a:off x="10444480" y="-30480"/>
            <a:ext cx="1971040" cy="523220"/>
          </a:xfrm>
          <a:prstGeom prst="rect">
            <a:avLst/>
          </a:prstGeom>
          <a:noFill/>
        </p:spPr>
        <p:txBody>
          <a:bodyPr wrap="square" rtlCol="0">
            <a:spAutoFit/>
          </a:bodyPr>
          <a:lstStyle/>
          <a:p>
            <a:pPr algn="ctr"/>
            <a:r>
              <a:rPr lang="en-US" sz="2800" b="0" dirty="0">
                <a:solidFill>
                  <a:schemeClr val="bg1">
                    <a:lumMod val="90000"/>
                  </a:schemeClr>
                </a:solidFill>
                <a:latin typeface="Cooper Black" panose="0208090404030B020404" pitchFamily="18" charset="0"/>
              </a:rPr>
              <a:t>Shahil</a:t>
            </a:r>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
        <p:nvSpPr>
          <p:cNvPr id="10" name="TextBox 9">
            <a:extLst>
              <a:ext uri="{FF2B5EF4-FFF2-40B4-BE49-F238E27FC236}">
                <a16:creationId xmlns:a16="http://schemas.microsoft.com/office/drawing/2014/main" id="{51976E33-D03C-47B8-B4B6-480A0605B469}"/>
              </a:ext>
            </a:extLst>
          </p:cNvPr>
          <p:cNvSpPr txBox="1"/>
          <p:nvPr userDrawn="1"/>
        </p:nvSpPr>
        <p:spPr>
          <a:xfrm>
            <a:off x="10444480" y="-30480"/>
            <a:ext cx="1971040" cy="523220"/>
          </a:xfrm>
          <a:prstGeom prst="rect">
            <a:avLst/>
          </a:prstGeom>
          <a:noFill/>
        </p:spPr>
        <p:txBody>
          <a:bodyPr wrap="square" rtlCol="0">
            <a:spAutoFit/>
          </a:bodyPr>
          <a:lstStyle/>
          <a:p>
            <a:pPr algn="ctr"/>
            <a:r>
              <a:rPr lang="en-US" sz="2800" b="0" dirty="0">
                <a:solidFill>
                  <a:schemeClr val="bg1">
                    <a:lumMod val="90000"/>
                  </a:schemeClr>
                </a:solidFill>
                <a:latin typeface="Cooper Black" panose="0208090404030B020404" pitchFamily="18" charset="0"/>
              </a:rPr>
              <a:t>Shahil</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
        <p:nvSpPr>
          <p:cNvPr id="9" name="TextBox 8">
            <a:extLst>
              <a:ext uri="{FF2B5EF4-FFF2-40B4-BE49-F238E27FC236}">
                <a16:creationId xmlns:a16="http://schemas.microsoft.com/office/drawing/2014/main" id="{0A5D054C-388F-4208-8835-E2463B35C81F}"/>
              </a:ext>
            </a:extLst>
          </p:cNvPr>
          <p:cNvSpPr txBox="1"/>
          <p:nvPr userDrawn="1"/>
        </p:nvSpPr>
        <p:spPr>
          <a:xfrm>
            <a:off x="10444480" y="-30480"/>
            <a:ext cx="1971040" cy="523220"/>
          </a:xfrm>
          <a:prstGeom prst="rect">
            <a:avLst/>
          </a:prstGeom>
          <a:noFill/>
        </p:spPr>
        <p:txBody>
          <a:bodyPr wrap="square" rtlCol="0">
            <a:spAutoFit/>
          </a:bodyPr>
          <a:lstStyle/>
          <a:p>
            <a:pPr algn="ctr"/>
            <a:r>
              <a:rPr lang="en-US" sz="2800" b="0" dirty="0">
                <a:solidFill>
                  <a:schemeClr val="bg1">
                    <a:lumMod val="90000"/>
                  </a:schemeClr>
                </a:solidFill>
                <a:latin typeface="Cooper Black" panose="0208090404030B020404" pitchFamily="18" charset="0"/>
              </a:rPr>
              <a:t>Shahil</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
        <p:nvSpPr>
          <p:cNvPr id="10" name="TextBox 9">
            <a:extLst>
              <a:ext uri="{FF2B5EF4-FFF2-40B4-BE49-F238E27FC236}">
                <a16:creationId xmlns:a16="http://schemas.microsoft.com/office/drawing/2014/main" id="{ABF07052-B40E-440D-8A43-AC54C5C50349}"/>
              </a:ext>
            </a:extLst>
          </p:cNvPr>
          <p:cNvSpPr txBox="1"/>
          <p:nvPr userDrawn="1"/>
        </p:nvSpPr>
        <p:spPr>
          <a:xfrm>
            <a:off x="-305238" y="6369050"/>
            <a:ext cx="1971040" cy="523220"/>
          </a:xfrm>
          <a:prstGeom prst="rect">
            <a:avLst/>
          </a:prstGeom>
          <a:noFill/>
        </p:spPr>
        <p:txBody>
          <a:bodyPr wrap="square" rtlCol="0">
            <a:spAutoFit/>
          </a:bodyPr>
          <a:lstStyle/>
          <a:p>
            <a:pPr algn="ctr"/>
            <a:r>
              <a:rPr lang="en-US" sz="2800" b="0" dirty="0">
                <a:solidFill>
                  <a:schemeClr val="bg1">
                    <a:lumMod val="90000"/>
                  </a:schemeClr>
                </a:solidFill>
                <a:latin typeface="Cooper Black" panose="0208090404030B020404" pitchFamily="18" charset="0"/>
              </a:rPr>
              <a:t>Shahil</a:t>
            </a:r>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5482AB9A-BF89-4087-A104-C3A097485690}"/>
              </a:ext>
            </a:extLst>
          </p:cNvPr>
          <p:cNvSpPr txBox="1"/>
          <p:nvPr userDrawn="1"/>
        </p:nvSpPr>
        <p:spPr>
          <a:xfrm>
            <a:off x="10444480" y="-30480"/>
            <a:ext cx="1971040" cy="523220"/>
          </a:xfrm>
          <a:prstGeom prst="rect">
            <a:avLst/>
          </a:prstGeom>
          <a:noFill/>
        </p:spPr>
        <p:txBody>
          <a:bodyPr wrap="square" rtlCol="0">
            <a:spAutoFit/>
          </a:bodyPr>
          <a:lstStyle/>
          <a:p>
            <a:pPr algn="ctr"/>
            <a:r>
              <a:rPr lang="en-US" sz="2800" b="0" dirty="0">
                <a:solidFill>
                  <a:schemeClr val="bg1">
                    <a:lumMod val="90000"/>
                  </a:schemeClr>
                </a:solidFill>
                <a:latin typeface="Cooper Black" panose="0208090404030B020404" pitchFamily="18" charset="0"/>
              </a:rPr>
              <a:t>Shahil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
        <p:nvSpPr>
          <p:cNvPr id="14" name="TextBox 13">
            <a:extLst>
              <a:ext uri="{FF2B5EF4-FFF2-40B4-BE49-F238E27FC236}">
                <a16:creationId xmlns:a16="http://schemas.microsoft.com/office/drawing/2014/main" id="{46C82294-60F8-4DEB-A6A5-4005FBF36A28}"/>
              </a:ext>
            </a:extLst>
          </p:cNvPr>
          <p:cNvSpPr txBox="1"/>
          <p:nvPr userDrawn="1"/>
        </p:nvSpPr>
        <p:spPr>
          <a:xfrm>
            <a:off x="10444480" y="-30480"/>
            <a:ext cx="1971040" cy="523220"/>
          </a:xfrm>
          <a:prstGeom prst="rect">
            <a:avLst/>
          </a:prstGeom>
          <a:noFill/>
        </p:spPr>
        <p:txBody>
          <a:bodyPr wrap="square" rtlCol="0">
            <a:spAutoFit/>
          </a:bodyPr>
          <a:lstStyle/>
          <a:p>
            <a:pPr algn="ctr"/>
            <a:r>
              <a:rPr lang="en-US" sz="2800" b="0" dirty="0">
                <a:solidFill>
                  <a:schemeClr val="bg1">
                    <a:lumMod val="90000"/>
                  </a:schemeClr>
                </a:solidFill>
                <a:latin typeface="Cooper Black" panose="0208090404030B020404" pitchFamily="18" charset="0"/>
              </a:rPr>
              <a:t>Shahil</a:t>
            </a:r>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11" name="TextBox 10">
            <a:extLst>
              <a:ext uri="{FF2B5EF4-FFF2-40B4-BE49-F238E27FC236}">
                <a16:creationId xmlns:a16="http://schemas.microsoft.com/office/drawing/2014/main" id="{449CDB48-95DA-407B-A0CA-749D2E63F8A8}"/>
              </a:ext>
            </a:extLst>
          </p:cNvPr>
          <p:cNvSpPr txBox="1"/>
          <p:nvPr userDrawn="1"/>
        </p:nvSpPr>
        <p:spPr>
          <a:xfrm>
            <a:off x="10444480" y="-30480"/>
            <a:ext cx="1971040" cy="523220"/>
          </a:xfrm>
          <a:prstGeom prst="rect">
            <a:avLst/>
          </a:prstGeom>
          <a:noFill/>
        </p:spPr>
        <p:txBody>
          <a:bodyPr wrap="square" rtlCol="0">
            <a:spAutoFit/>
          </a:bodyPr>
          <a:lstStyle/>
          <a:p>
            <a:pPr algn="ctr"/>
            <a:r>
              <a:rPr lang="en-US" sz="2800" b="0" dirty="0">
                <a:solidFill>
                  <a:schemeClr val="bg1">
                    <a:lumMod val="90000"/>
                  </a:schemeClr>
                </a:solidFill>
                <a:latin typeface="Cooper Black" panose="0208090404030B020404" pitchFamily="18" charset="0"/>
              </a:rPr>
              <a:t>Shahil</a:t>
            </a:r>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rgbClr val="FBEDED"/>
            </a:gs>
            <a:gs pos="100000">
              <a:schemeClr val="accent1">
                <a:lumMod val="93000"/>
              </a:schemeClr>
            </a:gs>
            <a:gs pos="100000">
              <a:schemeClr val="accent1">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0CCE3A26-74F9-4F9A-9CEE-890135D6AD89}"/>
              </a:ext>
            </a:extLst>
          </p:cNvPr>
          <p:cNvSpPr txBox="1"/>
          <p:nvPr userDrawn="1"/>
        </p:nvSpPr>
        <p:spPr>
          <a:xfrm>
            <a:off x="10444480" y="-30480"/>
            <a:ext cx="1971040" cy="523220"/>
          </a:xfrm>
          <a:prstGeom prst="rect">
            <a:avLst/>
          </a:prstGeom>
          <a:noFill/>
        </p:spPr>
        <p:txBody>
          <a:bodyPr wrap="square" rtlCol="0">
            <a:spAutoFit/>
          </a:bodyPr>
          <a:lstStyle/>
          <a:p>
            <a:pPr algn="ctr"/>
            <a:r>
              <a:rPr lang="en-US" sz="2800" b="0" dirty="0">
                <a:solidFill>
                  <a:schemeClr val="accent1"/>
                </a:solidFill>
                <a:latin typeface="Cooper Black" panose="0208090404030B020404" pitchFamily="18" charset="0"/>
              </a:rPr>
              <a:t>Shahil</a:t>
            </a:r>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EB4837-27CA-400A-B42F-689F165C0287}"/>
              </a:ext>
            </a:extLst>
          </p:cNvPr>
          <p:cNvSpPr>
            <a:spLocks noGrp="1"/>
          </p:cNvSpPr>
          <p:nvPr>
            <p:ph type="sldNum" sz="quarter" idx="10"/>
          </p:nvPr>
        </p:nvSpPr>
        <p:spPr/>
        <p:txBody>
          <a:bodyPr/>
          <a:lstStyle/>
          <a:p>
            <a:fld id="{48F63A3B-78C7-47BE-AE5E-E10140E04643}" type="slidenum">
              <a:rPr lang="en-US" smtClean="0"/>
              <a:pPr/>
              <a:t>1</a:t>
            </a:fld>
            <a:endParaRPr lang="en-US" dirty="0"/>
          </a:p>
        </p:txBody>
      </p:sp>
      <p:pic>
        <p:nvPicPr>
          <p:cNvPr id="6" name="Picture 5">
            <a:extLst>
              <a:ext uri="{FF2B5EF4-FFF2-40B4-BE49-F238E27FC236}">
                <a16:creationId xmlns:a16="http://schemas.microsoft.com/office/drawing/2014/main" id="{F465092A-A7CA-4893-AFE5-03D47502D25B}"/>
              </a:ext>
            </a:extLst>
          </p:cNvPr>
          <p:cNvPicPr>
            <a:picLocks noChangeAspect="1"/>
          </p:cNvPicPr>
          <p:nvPr/>
        </p:nvPicPr>
        <p:blipFill>
          <a:blip r:embed="rId2"/>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1AACEC56-14D2-45C8-9E11-63E27C9CD4A3}"/>
              </a:ext>
            </a:extLst>
          </p:cNvPr>
          <p:cNvPicPr>
            <a:picLocks noChangeAspect="1"/>
          </p:cNvPicPr>
          <p:nvPr/>
        </p:nvPicPr>
        <p:blipFill>
          <a:blip r:embed="rId3"/>
          <a:stretch>
            <a:fillRect/>
          </a:stretch>
        </p:blipFill>
        <p:spPr>
          <a:xfrm>
            <a:off x="922524" y="4466946"/>
            <a:ext cx="4321829" cy="544326"/>
          </a:xfrm>
          <a:prstGeom prst="rect">
            <a:avLst/>
          </a:prstGeom>
        </p:spPr>
      </p:pic>
    </p:spTree>
    <p:extLst>
      <p:ext uri="{BB962C8B-B14F-4D97-AF65-F5344CB8AC3E}">
        <p14:creationId xmlns:p14="http://schemas.microsoft.com/office/powerpoint/2010/main" val="887793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FAEA-B9C3-4442-970A-03F89C9EF282}"/>
              </a:ext>
            </a:extLst>
          </p:cNvPr>
          <p:cNvSpPr>
            <a:spLocks noGrp="1"/>
          </p:cNvSpPr>
          <p:nvPr>
            <p:ph type="title"/>
          </p:nvPr>
        </p:nvSpPr>
        <p:spPr>
          <a:xfrm>
            <a:off x="3460563" y="704244"/>
            <a:ext cx="7965461" cy="994164"/>
          </a:xfrm>
        </p:spPr>
        <p:txBody>
          <a:bodyPr/>
          <a:lstStyle/>
          <a:p>
            <a:pPr algn="ctr"/>
            <a:r>
              <a:rPr lang="en-US" sz="2800" dirty="0"/>
              <a:t>Logistics and Distribution</a:t>
            </a:r>
          </a:p>
        </p:txBody>
      </p:sp>
      <p:sp>
        <p:nvSpPr>
          <p:cNvPr id="4" name="Slide Number Placeholder 3">
            <a:extLst>
              <a:ext uri="{FF2B5EF4-FFF2-40B4-BE49-F238E27FC236}">
                <a16:creationId xmlns:a16="http://schemas.microsoft.com/office/drawing/2014/main" id="{4A70B752-3D2C-4326-B849-D8D246E23F41}"/>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
        <p:nvSpPr>
          <p:cNvPr id="5" name="Rectangle 1">
            <a:extLst>
              <a:ext uri="{FF2B5EF4-FFF2-40B4-BE49-F238E27FC236}">
                <a16:creationId xmlns:a16="http://schemas.microsoft.com/office/drawing/2014/main" id="{F77C656A-33A3-4726-BA85-65B7E7A91E21}"/>
              </a:ext>
            </a:extLst>
          </p:cNvPr>
          <p:cNvSpPr>
            <a:spLocks noGrp="1" noChangeArrowheads="1"/>
          </p:cNvSpPr>
          <p:nvPr>
            <p:ph sz="half" idx="2"/>
          </p:nvPr>
        </p:nvSpPr>
        <p:spPr bwMode="auto">
          <a:xfrm>
            <a:off x="3460565" y="1871692"/>
            <a:ext cx="796546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MMS must manage the logistics of delivering finished products to customers, ensuring timely dispatch and delivery. It should integrate with third-party logistics providers and track shipments.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Functions: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95528" lvl="1" indent="-457200" algn="just" eaLnBrk="0" fontAlgn="base" hangingPunct="0">
              <a:spcBef>
                <a:spcPct val="0"/>
              </a:spcBef>
              <a:spcAft>
                <a:spcPct val="0"/>
              </a:spcAft>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Management of order shipments, including tracking and delivery scheduling.</a:t>
            </a:r>
          </a:p>
          <a:p>
            <a:pPr marL="795528" lvl="1" indent="-457200" algn="just" eaLnBrk="0" fontAlgn="base" hangingPunct="0">
              <a:spcBef>
                <a:spcPct val="0"/>
              </a:spcBef>
              <a:spcAft>
                <a:spcPct val="0"/>
              </a:spcAft>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third-party logistics systems for real-time shipment tracking.</a:t>
            </a:r>
          </a:p>
          <a:p>
            <a:pPr marL="795528" lvl="1" indent="-457200" algn="just" eaLnBrk="0" fontAlgn="base" hangingPunct="0">
              <a:spcBef>
                <a:spcPct val="0"/>
              </a:spcBef>
              <a:spcAft>
                <a:spcPct val="0"/>
              </a:spcAft>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Route optimization for product delivery, minimizing costs and delays.</a:t>
            </a:r>
          </a:p>
          <a:p>
            <a:pPr marL="795528" lvl="1" indent="-457200" algn="just" eaLnBrk="0" fontAlgn="base" hangingPunct="0">
              <a:spcBef>
                <a:spcPct val="0"/>
              </a:spcBef>
              <a:spcAft>
                <a:spcPct val="0"/>
              </a:spcAft>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 for shipment dispatch, delays, or delivery completion.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14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94000">
              <a:srgbClr val="FBEDED"/>
            </a:gs>
            <a:gs pos="100000">
              <a:schemeClr val="accent1">
                <a:lumMod val="93000"/>
              </a:schemeClr>
            </a:gs>
            <a:gs pos="15000">
              <a:schemeClr val="accent1">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A549-3E9D-4F3C-8153-F9A1A2D73FBE}"/>
              </a:ext>
            </a:extLst>
          </p:cNvPr>
          <p:cNvSpPr>
            <a:spLocks noGrp="1"/>
          </p:cNvSpPr>
          <p:nvPr>
            <p:ph type="title"/>
          </p:nvPr>
        </p:nvSpPr>
        <p:spPr>
          <a:xfrm>
            <a:off x="1546589" y="504690"/>
            <a:ext cx="9879437" cy="980844"/>
          </a:xfrm>
        </p:spPr>
        <p:txBody>
          <a:bodyPr/>
          <a:lstStyle/>
          <a:p>
            <a:pPr algn="ctr"/>
            <a:r>
              <a:rPr lang="en-US" sz="2000" dirty="0"/>
              <a:t>How These Functional Requirements Connect to the Manufacturer Management System (MMS):</a:t>
            </a:r>
          </a:p>
        </p:txBody>
      </p:sp>
      <p:sp>
        <p:nvSpPr>
          <p:cNvPr id="5" name="Rectangle 1">
            <a:extLst>
              <a:ext uri="{FF2B5EF4-FFF2-40B4-BE49-F238E27FC236}">
                <a16:creationId xmlns:a16="http://schemas.microsoft.com/office/drawing/2014/main" id="{82C3B747-3182-41D8-91FC-2A9F390077D5}"/>
              </a:ext>
            </a:extLst>
          </p:cNvPr>
          <p:cNvSpPr>
            <a:spLocks noGrp="1" noChangeArrowheads="1"/>
          </p:cNvSpPr>
          <p:nvPr>
            <p:ph sz="half" idx="1"/>
          </p:nvPr>
        </p:nvSpPr>
        <p:spPr bwMode="auto">
          <a:xfrm>
            <a:off x="1550564" y="1787606"/>
            <a:ext cx="988248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Procurement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raw materials are ordered and available for production in a timely manner, minimizing production delays due to stockouts.</a:t>
            </a: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Inventory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works in real-time with procurement and production, giving insights into stock levels and preventing shortages.</a:t>
            </a: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Production Planning and Scheduling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that resources, including materials and labor, are optimally utilized to meet production targets, keeping operations running smoothly.</a:t>
            </a: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Quality Control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integrates into every stage of production, ensuring that SH Express maintains its high standards for bus manufacturing.</a:t>
            </a: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Logistics and Distribution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 the dispatch and delivery of completed buses, ensuring products reach customers on time and are traceable throughout the supply chain. </a:t>
            </a:r>
          </a:p>
        </p:txBody>
      </p:sp>
      <p:sp>
        <p:nvSpPr>
          <p:cNvPr id="4" name="Slide Number Placeholder 3">
            <a:extLst>
              <a:ext uri="{FF2B5EF4-FFF2-40B4-BE49-F238E27FC236}">
                <a16:creationId xmlns:a16="http://schemas.microsoft.com/office/drawing/2014/main" id="{4891568F-91A7-467D-8ECB-82C7C0E83A5C}"/>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975597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7B5143F-FC0D-47CB-AD4D-61AB0C9B2F29}"/>
              </a:ext>
            </a:extLst>
          </p:cNvPr>
          <p:cNvSpPr>
            <a:spLocks noGrp="1"/>
          </p:cNvSpPr>
          <p:nvPr>
            <p:ph type="sldNum" sz="quarter" idx="10"/>
          </p:nvPr>
        </p:nvSpPr>
        <p:spPr/>
        <p:txBody>
          <a:bodyPr/>
          <a:lstStyle/>
          <a:p>
            <a:fld id="{48F63A3B-78C7-47BE-AE5E-E10140E04643}" type="slidenum">
              <a:rPr lang="en-US" smtClean="0"/>
              <a:pPr/>
              <a:t>12</a:t>
            </a:fld>
            <a:endParaRPr lang="en-US" dirty="0"/>
          </a:p>
        </p:txBody>
      </p:sp>
      <p:graphicFrame>
        <p:nvGraphicFramePr>
          <p:cNvPr id="6" name="Diagram 5">
            <a:extLst>
              <a:ext uri="{FF2B5EF4-FFF2-40B4-BE49-F238E27FC236}">
                <a16:creationId xmlns:a16="http://schemas.microsoft.com/office/drawing/2014/main" id="{DF295539-F726-4551-9CCB-AE2BA748D2CB}"/>
              </a:ext>
            </a:extLst>
          </p:cNvPr>
          <p:cNvGraphicFramePr/>
          <p:nvPr>
            <p:extLst>
              <p:ext uri="{D42A27DB-BD31-4B8C-83A1-F6EECF244321}">
                <p14:modId xmlns:p14="http://schemas.microsoft.com/office/powerpoint/2010/main" val="226723095"/>
              </p:ext>
            </p:extLst>
          </p:nvPr>
        </p:nvGraphicFramePr>
        <p:xfrm>
          <a:off x="2387600" y="1178560"/>
          <a:ext cx="764032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6" name="Straight Connector 25">
            <a:extLst>
              <a:ext uri="{FF2B5EF4-FFF2-40B4-BE49-F238E27FC236}">
                <a16:creationId xmlns:a16="http://schemas.microsoft.com/office/drawing/2014/main" id="{0E5A43DB-B615-4E4F-A52B-BAB4618A882B}"/>
              </a:ext>
            </a:extLst>
          </p:cNvPr>
          <p:cNvCxnSpPr>
            <a:cxnSpLocks/>
          </p:cNvCxnSpPr>
          <p:nvPr/>
        </p:nvCxnSpPr>
        <p:spPr>
          <a:xfrm flipH="1">
            <a:off x="3939540" y="1653540"/>
            <a:ext cx="145542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DBAF883B-2448-4687-A184-327D0F285CBF}"/>
              </a:ext>
            </a:extLst>
          </p:cNvPr>
          <p:cNvCxnSpPr>
            <a:cxnSpLocks/>
          </p:cNvCxnSpPr>
          <p:nvPr/>
        </p:nvCxnSpPr>
        <p:spPr>
          <a:xfrm flipV="1">
            <a:off x="3939540" y="1653540"/>
            <a:ext cx="0" cy="2727960"/>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5051E57B-C761-4974-B278-F65F8E15DC65}"/>
              </a:ext>
            </a:extLst>
          </p:cNvPr>
          <p:cNvCxnSpPr>
            <a:cxnSpLocks/>
          </p:cNvCxnSpPr>
          <p:nvPr/>
        </p:nvCxnSpPr>
        <p:spPr>
          <a:xfrm>
            <a:off x="3939540" y="4381500"/>
            <a:ext cx="57912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40" name="Straight Connector 39">
            <a:extLst>
              <a:ext uri="{FF2B5EF4-FFF2-40B4-BE49-F238E27FC236}">
                <a16:creationId xmlns:a16="http://schemas.microsoft.com/office/drawing/2014/main" id="{3701AF1B-0F06-4B22-A6AF-F6B8C617FEB3}"/>
              </a:ext>
            </a:extLst>
          </p:cNvPr>
          <p:cNvCxnSpPr>
            <a:cxnSpLocks/>
          </p:cNvCxnSpPr>
          <p:nvPr/>
        </p:nvCxnSpPr>
        <p:spPr>
          <a:xfrm>
            <a:off x="7917180" y="4434840"/>
            <a:ext cx="57912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41" name="Straight Connector 40">
            <a:extLst>
              <a:ext uri="{FF2B5EF4-FFF2-40B4-BE49-F238E27FC236}">
                <a16:creationId xmlns:a16="http://schemas.microsoft.com/office/drawing/2014/main" id="{55A42025-A719-4559-B193-626547C6D1C4}"/>
              </a:ext>
            </a:extLst>
          </p:cNvPr>
          <p:cNvCxnSpPr>
            <a:cxnSpLocks/>
          </p:cNvCxnSpPr>
          <p:nvPr/>
        </p:nvCxnSpPr>
        <p:spPr>
          <a:xfrm flipV="1">
            <a:off x="8496300" y="1706880"/>
            <a:ext cx="0" cy="2727960"/>
          </a:xfrm>
          <a:prstGeom prst="line">
            <a:avLst/>
          </a:prstGeom>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25FD12D6-D71A-483F-970C-33278374DDAF}"/>
              </a:ext>
            </a:extLst>
          </p:cNvPr>
          <p:cNvCxnSpPr>
            <a:cxnSpLocks/>
          </p:cNvCxnSpPr>
          <p:nvPr/>
        </p:nvCxnSpPr>
        <p:spPr>
          <a:xfrm flipH="1">
            <a:off x="7040880" y="1706880"/>
            <a:ext cx="145542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142AB095-0DC6-406F-B459-47073CA6EA01}"/>
              </a:ext>
            </a:extLst>
          </p:cNvPr>
          <p:cNvCxnSpPr>
            <a:cxnSpLocks/>
          </p:cNvCxnSpPr>
          <p:nvPr/>
        </p:nvCxnSpPr>
        <p:spPr>
          <a:xfrm flipV="1">
            <a:off x="5948680" y="4818380"/>
            <a:ext cx="500380" cy="599440"/>
          </a:xfrm>
          <a:prstGeom prst="line">
            <a:avLst/>
          </a:prstGeom>
        </p:spPr>
        <p:style>
          <a:lnRef idx="1">
            <a:schemeClr val="accent6"/>
          </a:lnRef>
          <a:fillRef idx="0">
            <a:schemeClr val="accent6"/>
          </a:fillRef>
          <a:effectRef idx="0">
            <a:schemeClr val="accent6"/>
          </a:effectRef>
          <a:fontRef idx="minor">
            <a:schemeClr val="tx1"/>
          </a:fontRef>
        </p:style>
      </p:cxnSp>
      <p:cxnSp>
        <p:nvCxnSpPr>
          <p:cNvPr id="49" name="Straight Connector 48">
            <a:extLst>
              <a:ext uri="{FF2B5EF4-FFF2-40B4-BE49-F238E27FC236}">
                <a16:creationId xmlns:a16="http://schemas.microsoft.com/office/drawing/2014/main" id="{3CFF54A1-BA26-4AE8-825F-7D142F3AD84F}"/>
              </a:ext>
            </a:extLst>
          </p:cNvPr>
          <p:cNvCxnSpPr/>
          <p:nvPr/>
        </p:nvCxnSpPr>
        <p:spPr>
          <a:xfrm>
            <a:off x="6136640" y="6009640"/>
            <a:ext cx="182880" cy="0"/>
          </a:xfrm>
          <a:prstGeom prst="line">
            <a:avLst/>
          </a:prstGeom>
        </p:spPr>
        <p:style>
          <a:lnRef idx="1">
            <a:schemeClr val="accent5"/>
          </a:lnRef>
          <a:fillRef idx="0">
            <a:schemeClr val="accent5"/>
          </a:fillRef>
          <a:effectRef idx="0">
            <a:schemeClr val="accent5"/>
          </a:effectRef>
          <a:fontRef idx="minor">
            <a:schemeClr val="tx1"/>
          </a:fontRef>
        </p:style>
      </p:cxnSp>
      <p:sp>
        <p:nvSpPr>
          <p:cNvPr id="50" name="TextBox 49">
            <a:extLst>
              <a:ext uri="{FF2B5EF4-FFF2-40B4-BE49-F238E27FC236}">
                <a16:creationId xmlns:a16="http://schemas.microsoft.com/office/drawing/2014/main" id="{5EA8E719-50B2-4F5B-BA85-AF73B54C50C8}"/>
              </a:ext>
            </a:extLst>
          </p:cNvPr>
          <p:cNvSpPr txBox="1"/>
          <p:nvPr/>
        </p:nvSpPr>
        <p:spPr>
          <a:xfrm>
            <a:off x="3733801" y="356295"/>
            <a:ext cx="4724397" cy="584775"/>
          </a:xfrm>
          <a:prstGeom prst="rect">
            <a:avLst/>
          </a:prstGeom>
          <a:noFill/>
        </p:spPr>
        <p:txBody>
          <a:bodyPr wrap="square" rtlCol="0">
            <a:spAutoFit/>
          </a:bodyPr>
          <a:lstStyle/>
          <a:p>
            <a:pPr algn="ctr"/>
            <a:r>
              <a:rPr lang="en-US" sz="3200" b="1" i="1" dirty="0"/>
              <a:t>Diagram</a:t>
            </a:r>
          </a:p>
        </p:txBody>
      </p:sp>
    </p:spTree>
    <p:extLst>
      <p:ext uri="{BB962C8B-B14F-4D97-AF65-F5344CB8AC3E}">
        <p14:creationId xmlns:p14="http://schemas.microsoft.com/office/powerpoint/2010/main" val="340113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29D75FB-B90C-4A32-BB24-AAD959B82544}"/>
              </a:ext>
            </a:extLst>
          </p:cNvPr>
          <p:cNvPicPr>
            <a:picLocks noGrp="1" noChangeAspect="1"/>
          </p:cNvPicPr>
          <p:nvPr>
            <p:ph sz="half" idx="2"/>
          </p:nvPr>
        </p:nvPicPr>
        <p:blipFill>
          <a:blip r:embed="rId2"/>
          <a:stretch>
            <a:fillRect/>
          </a:stretch>
        </p:blipFill>
        <p:spPr>
          <a:xfrm>
            <a:off x="0" y="0"/>
            <a:ext cx="12191998" cy="6858000"/>
          </a:xfrm>
        </p:spPr>
      </p:pic>
    </p:spTree>
    <p:extLst>
      <p:ext uri="{BB962C8B-B14F-4D97-AF65-F5344CB8AC3E}">
        <p14:creationId xmlns:p14="http://schemas.microsoft.com/office/powerpoint/2010/main" val="154758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6A95EF-84AE-44C5-B478-BC094E16C624}"/>
              </a:ext>
            </a:extLst>
          </p:cNvPr>
          <p:cNvSpPr>
            <a:spLocks noGrp="1"/>
          </p:cNvSpPr>
          <p:nvPr>
            <p:ph type="sldNum" sz="quarter" idx="10"/>
          </p:nvPr>
        </p:nvSpPr>
        <p:spPr/>
        <p:txBody>
          <a:bodyPr/>
          <a:lstStyle/>
          <a:p>
            <a:fld id="{48F63A3B-78C7-47BE-AE5E-E10140E04643}" type="slidenum">
              <a:rPr lang="en-US" smtClean="0"/>
              <a:pPr/>
              <a:t>14</a:t>
            </a:fld>
            <a:endParaRPr lang="en-US" dirty="0"/>
          </a:p>
        </p:txBody>
      </p:sp>
      <p:pic>
        <p:nvPicPr>
          <p:cNvPr id="6" name="Picture 5">
            <a:extLst>
              <a:ext uri="{FF2B5EF4-FFF2-40B4-BE49-F238E27FC236}">
                <a16:creationId xmlns:a16="http://schemas.microsoft.com/office/drawing/2014/main" id="{995106DE-506F-48EE-9412-5F2191367C5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80964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29EC11-2473-45D0-A826-FBE46158FFEB}"/>
              </a:ext>
            </a:extLst>
          </p:cNvPr>
          <p:cNvSpPr>
            <a:spLocks noGrp="1"/>
          </p:cNvSpPr>
          <p:nvPr>
            <p:ph type="sldNum" sz="quarter" idx="10"/>
          </p:nvPr>
        </p:nvSpPr>
        <p:spPr/>
        <p:txBody>
          <a:bodyPr/>
          <a:lstStyle/>
          <a:p>
            <a:fld id="{48F63A3B-78C7-47BE-AE5E-E10140E04643}" type="slidenum">
              <a:rPr lang="en-US" smtClean="0"/>
              <a:pPr/>
              <a:t>15</a:t>
            </a:fld>
            <a:endParaRPr lang="en-US" dirty="0"/>
          </a:p>
        </p:txBody>
      </p:sp>
      <p:pic>
        <p:nvPicPr>
          <p:cNvPr id="16" name="Picture 15">
            <a:extLst>
              <a:ext uri="{FF2B5EF4-FFF2-40B4-BE49-F238E27FC236}">
                <a16:creationId xmlns:a16="http://schemas.microsoft.com/office/drawing/2014/main" id="{86E1E10D-CAE4-4871-B8AB-6BEA7D6641CF}"/>
              </a:ext>
            </a:extLst>
          </p:cNvPr>
          <p:cNvPicPr>
            <a:picLocks noChangeAspect="1"/>
          </p:cNvPicPr>
          <p:nvPr/>
        </p:nvPicPr>
        <p:blipFill>
          <a:blip r:embed="rId2"/>
          <a:stretch>
            <a:fillRect/>
          </a:stretch>
        </p:blipFill>
        <p:spPr>
          <a:xfrm>
            <a:off x="1564640" y="10160"/>
            <a:ext cx="9144000" cy="6858000"/>
          </a:xfrm>
          <a:prstGeom prst="rect">
            <a:avLst/>
          </a:prstGeom>
        </p:spPr>
      </p:pic>
    </p:spTree>
    <p:extLst>
      <p:ext uri="{BB962C8B-B14F-4D97-AF65-F5344CB8AC3E}">
        <p14:creationId xmlns:p14="http://schemas.microsoft.com/office/powerpoint/2010/main" val="387447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55BE1F2A-D872-4FE0-8E81-0B0187200B42}"/>
              </a:ext>
            </a:extLst>
          </p:cNvPr>
          <p:cNvPicPr>
            <a:picLocks noGrp="1" noChangeAspect="1"/>
          </p:cNvPicPr>
          <p:nvPr>
            <p:ph type="pic" sz="quarter" idx="14"/>
          </p:nvPr>
        </p:nvPicPr>
        <p:blipFill rotWithShape="1">
          <a:blip r:embed="rId2"/>
          <a:srcRect l="10678" r="-81"/>
          <a:stretch/>
        </p:blipFill>
        <p:spPr>
          <a:xfrm>
            <a:off x="4836666" y="2621281"/>
            <a:ext cx="7355334" cy="4236720"/>
          </a:xfrm>
        </p:spPr>
      </p:pic>
      <p:sp>
        <p:nvSpPr>
          <p:cNvPr id="5" name="Slide Number Placeholder 4">
            <a:extLst>
              <a:ext uri="{FF2B5EF4-FFF2-40B4-BE49-F238E27FC236}">
                <a16:creationId xmlns:a16="http://schemas.microsoft.com/office/drawing/2014/main" id="{AE887469-7A76-4225-A7B2-A30180DDFBD2}"/>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
        <p:nvSpPr>
          <p:cNvPr id="14" name="TextBox 13">
            <a:extLst>
              <a:ext uri="{FF2B5EF4-FFF2-40B4-BE49-F238E27FC236}">
                <a16:creationId xmlns:a16="http://schemas.microsoft.com/office/drawing/2014/main" id="{57C5C4CE-1D16-4CA2-9FF1-D0D2324C8E1A}"/>
              </a:ext>
            </a:extLst>
          </p:cNvPr>
          <p:cNvSpPr txBox="1"/>
          <p:nvPr/>
        </p:nvSpPr>
        <p:spPr>
          <a:xfrm>
            <a:off x="1249680" y="2606040"/>
            <a:ext cx="3586986"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Software Interfaces</a:t>
            </a:r>
            <a:r>
              <a:rPr lang="en-US" dirty="0">
                <a:solidFill>
                  <a:srgbClr val="002060"/>
                </a:solidFill>
              </a:rPr>
              <a:t>: Integration with other systems like ERP, CRM, and supplier databases.</a:t>
            </a:r>
          </a:p>
          <a:p>
            <a:pPr marL="285750" indent="-285750">
              <a:buFont typeface="Arial" panose="020B0604020202020204" pitchFamily="34" charset="0"/>
              <a:buChar char="•"/>
            </a:pPr>
            <a:r>
              <a:rPr lang="en-US" b="1" dirty="0">
                <a:solidFill>
                  <a:srgbClr val="002060"/>
                </a:solidFill>
              </a:rPr>
              <a:t>Communication Interfaces</a:t>
            </a:r>
            <a:r>
              <a:rPr lang="en-US" dirty="0">
                <a:solidFill>
                  <a:srgbClr val="002060"/>
                </a:solidFill>
              </a:rPr>
              <a:t>: API and data exchange protocols for suppliers and logistics.</a:t>
            </a:r>
          </a:p>
          <a:p>
            <a:pPr marL="285750" indent="-285750">
              <a:buFont typeface="Arial" panose="020B0604020202020204" pitchFamily="34" charset="0"/>
              <a:buChar char="•"/>
            </a:pPr>
            <a:r>
              <a:rPr lang="en-US" sz="1800" b="1" dirty="0">
                <a:solidFill>
                  <a:srgbClr val="002060"/>
                </a:solidFill>
                <a:effectLst/>
                <a:latin typeface="Times New Roman" panose="02020603050405020304" pitchFamily="18" charset="0"/>
                <a:ea typeface="Times New Roman" panose="02020603050405020304" pitchFamily="18" charset="0"/>
              </a:rPr>
              <a:t>External Database Interface: </a:t>
            </a:r>
            <a:r>
              <a:rPr lang="en-US" sz="1800" dirty="0">
                <a:solidFill>
                  <a:srgbClr val="002060"/>
                </a:solidFill>
                <a:effectLst/>
                <a:latin typeface="Times New Roman" panose="02020603050405020304" pitchFamily="18" charset="0"/>
                <a:ea typeface="Times New Roman" panose="02020603050405020304" pitchFamily="18" charset="0"/>
              </a:rPr>
              <a:t>Exchanges</a:t>
            </a:r>
            <a:r>
              <a:rPr lang="en-US" sz="1800" b="1"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Third-Party Databases &amp; Cloud</a:t>
            </a:r>
            <a:r>
              <a:rPr lang="en-US" sz="1800" b="1"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Storage</a:t>
            </a:r>
            <a:r>
              <a:rPr lang="en-US" sz="1800" b="1"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Services.</a:t>
            </a:r>
          </a:p>
          <a:p>
            <a:pPr marL="285750" indent="-285750">
              <a:buFont typeface="Arial" panose="020B0604020202020204" pitchFamily="34" charset="0"/>
              <a:buChar char="•"/>
            </a:pPr>
            <a:endParaRPr lang="en-US" sz="1800" dirty="0">
              <a:solidFill>
                <a:srgbClr val="002060"/>
              </a:solidFill>
              <a:effectLst/>
              <a:latin typeface="Times New Roman" panose="02020603050405020304" pitchFamily="18" charset="0"/>
              <a:ea typeface="Times New Roman" panose="02020603050405020304" pitchFamily="18" charset="0"/>
            </a:endParaRPr>
          </a:p>
        </p:txBody>
      </p:sp>
      <p:sp>
        <p:nvSpPr>
          <p:cNvPr id="18" name="TextBox 17">
            <a:extLst>
              <a:ext uri="{FF2B5EF4-FFF2-40B4-BE49-F238E27FC236}">
                <a16:creationId xmlns:a16="http://schemas.microsoft.com/office/drawing/2014/main" id="{5CE88F4A-84B1-41EE-8AE2-B28C8FB2808E}"/>
              </a:ext>
            </a:extLst>
          </p:cNvPr>
          <p:cNvSpPr txBox="1"/>
          <p:nvPr/>
        </p:nvSpPr>
        <p:spPr>
          <a:xfrm>
            <a:off x="1249680" y="1405383"/>
            <a:ext cx="7833360"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User Interfaces</a:t>
            </a:r>
            <a:r>
              <a:rPr lang="en-US" dirty="0">
                <a:solidFill>
                  <a:srgbClr val="002060"/>
                </a:solidFill>
              </a:rPr>
              <a:t>: The interface for system operators, management, and customers.</a:t>
            </a:r>
          </a:p>
          <a:p>
            <a:pPr marL="285750" indent="-285750">
              <a:buFont typeface="Arial" panose="020B0604020202020204" pitchFamily="34" charset="0"/>
              <a:buChar char="•"/>
            </a:pPr>
            <a:r>
              <a:rPr lang="en-US" b="1" dirty="0">
                <a:solidFill>
                  <a:srgbClr val="002060"/>
                </a:solidFill>
              </a:rPr>
              <a:t>Hardware Interfaces</a:t>
            </a:r>
            <a:r>
              <a:rPr lang="en-US" dirty="0">
                <a:solidFill>
                  <a:srgbClr val="002060"/>
                </a:solidFill>
              </a:rPr>
              <a:t>: Interaction with manufacturing hardware, such as machines or assembly lines</a:t>
            </a:r>
          </a:p>
        </p:txBody>
      </p:sp>
      <p:sp>
        <p:nvSpPr>
          <p:cNvPr id="19" name="TextBox 18">
            <a:extLst>
              <a:ext uri="{FF2B5EF4-FFF2-40B4-BE49-F238E27FC236}">
                <a16:creationId xmlns:a16="http://schemas.microsoft.com/office/drawing/2014/main" id="{EB222122-BC20-4AC1-93FA-66C1DF74F113}"/>
              </a:ext>
            </a:extLst>
          </p:cNvPr>
          <p:cNvSpPr txBox="1"/>
          <p:nvPr/>
        </p:nvSpPr>
        <p:spPr>
          <a:xfrm>
            <a:off x="4175760" y="569742"/>
            <a:ext cx="4754880" cy="461665"/>
          </a:xfrm>
          <a:prstGeom prst="rect">
            <a:avLst/>
          </a:prstGeom>
          <a:noFill/>
        </p:spPr>
        <p:txBody>
          <a:bodyPr wrap="square" rtlCol="0">
            <a:spAutoFit/>
          </a:bodyPr>
          <a:lstStyle/>
          <a:p>
            <a:r>
              <a:rPr lang="en-US" sz="2400" b="1" dirty="0"/>
              <a:t>External Interface Requirements</a:t>
            </a:r>
          </a:p>
        </p:txBody>
      </p:sp>
    </p:spTree>
    <p:extLst>
      <p:ext uri="{BB962C8B-B14F-4D97-AF65-F5344CB8AC3E}">
        <p14:creationId xmlns:p14="http://schemas.microsoft.com/office/powerpoint/2010/main" val="174444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C97D-4EF1-457D-AAEA-0EE8D08CD2AD}"/>
              </a:ext>
            </a:extLst>
          </p:cNvPr>
          <p:cNvSpPr>
            <a:spLocks noGrp="1"/>
          </p:cNvSpPr>
          <p:nvPr>
            <p:ph type="title"/>
          </p:nvPr>
        </p:nvSpPr>
        <p:spPr>
          <a:xfrm>
            <a:off x="914400" y="593376"/>
            <a:ext cx="10511627" cy="647659"/>
          </a:xfrm>
        </p:spPr>
        <p:txBody>
          <a:bodyPr/>
          <a:lstStyle/>
          <a:p>
            <a:r>
              <a:rPr lang="en-US" sz="3200" dirty="0"/>
              <a:t>System Features</a:t>
            </a:r>
          </a:p>
        </p:txBody>
      </p:sp>
      <p:sp>
        <p:nvSpPr>
          <p:cNvPr id="3" name="Content Placeholder 2">
            <a:extLst>
              <a:ext uri="{FF2B5EF4-FFF2-40B4-BE49-F238E27FC236}">
                <a16:creationId xmlns:a16="http://schemas.microsoft.com/office/drawing/2014/main" id="{33B180D3-1888-4604-B860-5318513186CA}"/>
              </a:ext>
            </a:extLst>
          </p:cNvPr>
          <p:cNvSpPr>
            <a:spLocks noGrp="1"/>
          </p:cNvSpPr>
          <p:nvPr>
            <p:ph sz="quarter" idx="4"/>
          </p:nvPr>
        </p:nvSpPr>
        <p:spPr>
          <a:xfrm>
            <a:off x="914400" y="1726787"/>
            <a:ext cx="10511627" cy="3948557"/>
          </a:xfrm>
        </p:spPr>
        <p:txBody>
          <a:bodyPr/>
          <a:lstStyle/>
          <a:p>
            <a:pPr marL="0" indent="0">
              <a:buNone/>
            </a:pPr>
            <a:endParaRPr lang="en-US" dirty="0"/>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Inventory Management</a:t>
            </a:r>
            <a:r>
              <a:rPr lang="en-US" dirty="0"/>
              <a:t>: Real-time tracking of raw materials and finished products.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Production Management</a:t>
            </a:r>
            <a:r>
              <a:rPr lang="en-US" dirty="0"/>
              <a:t>: Automated scheduling and workflow optimization.</a:t>
            </a:r>
          </a:p>
          <a:p>
            <a:pPr marL="742950" lvl="1" indent="-285750"/>
            <a:r>
              <a:rPr lang="en-US" sz="1800" b="1" dirty="0">
                <a:effectLst/>
                <a:latin typeface="Times New Roman" panose="02020603050405020304" pitchFamily="18" charset="0"/>
                <a:ea typeface="Times New Roman" panose="02020603050405020304" pitchFamily="18" charset="0"/>
              </a:rPr>
              <a:t>Quality Control: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Quality Inspection and </a:t>
            </a:r>
            <a:r>
              <a:rPr lang="en-US" sz="1800" dirty="0">
                <a:effectLst/>
                <a:latin typeface="Times New Roman" panose="02020603050405020304" pitchFamily="18" charset="0"/>
                <a:ea typeface="Times New Roman" panose="02020603050405020304" pitchFamily="18" charset="0"/>
              </a:rPr>
              <a:t>Defect Tracking optimization.</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Supplier Management</a:t>
            </a:r>
            <a:r>
              <a:rPr lang="en-US" dirty="0"/>
              <a:t>: Handle supplier relations, materials acquisition.</a:t>
            </a:r>
          </a:p>
          <a:p>
            <a:pPr marL="742950" lvl="1" indent="-285750"/>
            <a:r>
              <a:rPr lang="en-US" b="1" dirty="0">
                <a:latin typeface="Times New Roman" panose="02020603050405020304" pitchFamily="18" charset="0"/>
                <a:cs typeface="Times New Roman" panose="02020603050405020304" pitchFamily="18" charset="0"/>
              </a:rPr>
              <a:t>Order Management</a:t>
            </a:r>
            <a:r>
              <a:rPr lang="en-US" dirty="0"/>
              <a:t>: Manage orders from placement to delivery.</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Reporting and Analytics</a:t>
            </a:r>
            <a:r>
              <a:rPr lang="en-US" dirty="0"/>
              <a:t>: Data-driven insights for decision-making.</a:t>
            </a:r>
          </a:p>
        </p:txBody>
      </p:sp>
      <p:sp>
        <p:nvSpPr>
          <p:cNvPr id="4" name="Slide Number Placeholder 3">
            <a:extLst>
              <a:ext uri="{FF2B5EF4-FFF2-40B4-BE49-F238E27FC236}">
                <a16:creationId xmlns:a16="http://schemas.microsoft.com/office/drawing/2014/main" id="{7E950868-6EA9-4146-8C52-D49E3ACD818B}"/>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755019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0FEF-3A22-458A-8057-0DA4C4111FE3}"/>
              </a:ext>
            </a:extLst>
          </p:cNvPr>
          <p:cNvSpPr>
            <a:spLocks noGrp="1"/>
          </p:cNvSpPr>
          <p:nvPr>
            <p:ph type="title"/>
          </p:nvPr>
        </p:nvSpPr>
        <p:spPr>
          <a:xfrm>
            <a:off x="1550564" y="1025589"/>
            <a:ext cx="9875463" cy="756540"/>
          </a:xfrm>
        </p:spPr>
        <p:txBody>
          <a:bodyPr/>
          <a:lstStyle/>
          <a:p>
            <a:pPr algn="ctr"/>
            <a:r>
              <a:rPr lang="en-US" dirty="0"/>
              <a:t>System Architecture</a:t>
            </a:r>
          </a:p>
        </p:txBody>
      </p:sp>
      <p:sp>
        <p:nvSpPr>
          <p:cNvPr id="5" name="Slide Number Placeholder 4">
            <a:extLst>
              <a:ext uri="{FF2B5EF4-FFF2-40B4-BE49-F238E27FC236}">
                <a16:creationId xmlns:a16="http://schemas.microsoft.com/office/drawing/2014/main" id="{CB42196B-58C3-4C82-90A5-74B8675031B0}"/>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
        <p:nvSpPr>
          <p:cNvPr id="6" name="Rectangle 1">
            <a:extLst>
              <a:ext uri="{FF2B5EF4-FFF2-40B4-BE49-F238E27FC236}">
                <a16:creationId xmlns:a16="http://schemas.microsoft.com/office/drawing/2014/main" id="{3EA66274-4357-466C-8C79-5DF5E921B992}"/>
              </a:ext>
            </a:extLst>
          </p:cNvPr>
          <p:cNvSpPr>
            <a:spLocks noGrp="1" noChangeArrowheads="1"/>
          </p:cNvSpPr>
          <p:nvPr>
            <p:ph sz="half" idx="2"/>
          </p:nvPr>
        </p:nvSpPr>
        <p:spPr bwMode="auto">
          <a:xfrm>
            <a:off x="1550564" y="2258492"/>
            <a:ext cx="943858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Client-Server Architecture</a:t>
            </a:r>
            <a:r>
              <a:rPr kumimoji="0" lang="en-US" altLang="en-US" sz="1800" b="0" i="0" u="none" strike="noStrike" cap="none" normalizeH="0" baseline="0" dirty="0">
                <a:ln>
                  <a:noFill/>
                </a:ln>
                <a:solidFill>
                  <a:schemeClr val="tx1"/>
                </a:solidFill>
                <a:effectLst/>
                <a:latin typeface="Arial" panose="020B0604020202020204" pitchFamily="34" charset="0"/>
              </a:rPr>
              <a:t>: Separation of user interface, business logic, and database    layers.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Database Layer</a:t>
            </a:r>
            <a:r>
              <a:rPr kumimoji="0" lang="en-US" altLang="en-US" sz="1800" b="0" i="0" u="none" strike="noStrike" cap="none" normalizeH="0" baseline="0" dirty="0">
                <a:ln>
                  <a:noFill/>
                </a:ln>
                <a:solidFill>
                  <a:schemeClr val="tx1"/>
                </a:solidFill>
                <a:effectLst/>
                <a:latin typeface="Arial" panose="020B0604020202020204" pitchFamily="34" charset="0"/>
              </a:rPr>
              <a:t>: Centralized relational database for storing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Application Layer</a:t>
            </a:r>
            <a:r>
              <a:rPr kumimoji="0" lang="en-US" altLang="en-US" sz="1800" b="0" i="0" u="none" strike="noStrike" cap="none" normalizeH="0" baseline="0" dirty="0">
                <a:ln>
                  <a:noFill/>
                </a:ln>
                <a:solidFill>
                  <a:schemeClr val="tx1"/>
                </a:solidFill>
                <a:effectLst/>
                <a:latin typeface="Arial" panose="020B0604020202020204" pitchFamily="34" charset="0"/>
              </a:rPr>
              <a:t>: Handles business logic for production and inventory.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Interface Layer</a:t>
            </a:r>
            <a:r>
              <a:rPr kumimoji="0" lang="en-US" altLang="en-US" sz="1800" b="0" i="0" u="none" strike="noStrike" cap="none" normalizeH="0" baseline="0" dirty="0">
                <a:ln>
                  <a:noFill/>
                </a:ln>
                <a:solidFill>
                  <a:schemeClr val="tx1"/>
                </a:solidFill>
                <a:effectLst/>
                <a:latin typeface="Arial" panose="020B0604020202020204" pitchFamily="34" charset="0"/>
              </a:rPr>
              <a:t>: Accessible through web or mobile applications.</a:t>
            </a:r>
          </a:p>
        </p:txBody>
      </p:sp>
    </p:spTree>
    <p:extLst>
      <p:ext uri="{BB962C8B-B14F-4D97-AF65-F5344CB8AC3E}">
        <p14:creationId xmlns:p14="http://schemas.microsoft.com/office/powerpoint/2010/main" val="1298750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16FC25-5E82-4EDD-9E3C-FD8F8ACBB386}"/>
              </a:ext>
            </a:extLst>
          </p:cNvPr>
          <p:cNvSpPr>
            <a:spLocks noGrp="1"/>
          </p:cNvSpPr>
          <p:nvPr>
            <p:ph type="ctrTitle"/>
          </p:nvPr>
        </p:nvSpPr>
        <p:spPr>
          <a:xfrm>
            <a:off x="914401" y="959167"/>
            <a:ext cx="6583679" cy="528321"/>
          </a:xfrm>
        </p:spPr>
        <p:txBody>
          <a:bodyPr/>
          <a:lstStyle/>
          <a:p>
            <a:r>
              <a:rPr lang="en-US" sz="2800" dirty="0"/>
              <a:t>Validation and Verification</a:t>
            </a:r>
          </a:p>
        </p:txBody>
      </p:sp>
      <p:sp>
        <p:nvSpPr>
          <p:cNvPr id="7" name="Subtitle 6">
            <a:extLst>
              <a:ext uri="{FF2B5EF4-FFF2-40B4-BE49-F238E27FC236}">
                <a16:creationId xmlns:a16="http://schemas.microsoft.com/office/drawing/2014/main" id="{D37CF271-8ED0-45FA-A20F-FCFA667B4D96}"/>
              </a:ext>
            </a:extLst>
          </p:cNvPr>
          <p:cNvSpPr>
            <a:spLocks noGrp="1"/>
          </p:cNvSpPr>
          <p:nvPr>
            <p:ph type="subTitle" idx="1"/>
          </p:nvPr>
        </p:nvSpPr>
        <p:spPr>
          <a:xfrm>
            <a:off x="914401" y="1849120"/>
            <a:ext cx="6136639" cy="4199128"/>
          </a:xfrm>
        </p:spPr>
        <p:txBody>
          <a:bodyPr/>
          <a:lstStyle/>
          <a:p>
            <a:pPr>
              <a:buFont typeface="Arial" panose="020B0604020202020204" pitchFamily="34" charset="0"/>
              <a:buChar char="•"/>
            </a:pPr>
            <a:endParaRPr lang="en-US" dirty="0"/>
          </a:p>
          <a:p>
            <a:pPr marL="342900" indent="-342900" algn="just">
              <a:buFont typeface="Arial" panose="020B0604020202020204" pitchFamily="34" charset="0"/>
              <a:buChar char="•"/>
            </a:pPr>
            <a:r>
              <a:rPr lang="en-US" sz="2000" b="1" dirty="0"/>
              <a:t>Requirements Validation</a:t>
            </a:r>
            <a:r>
              <a:rPr lang="en-US" sz="2000" dirty="0"/>
              <a:t>: Ensuring the system meets SH Express's requirements.</a:t>
            </a:r>
          </a:p>
          <a:p>
            <a:pPr marL="342900" indent="-342900" algn="just">
              <a:buFont typeface="Arial" panose="020B0604020202020204" pitchFamily="34" charset="0"/>
              <a:buChar char="•"/>
            </a:pPr>
            <a:r>
              <a:rPr lang="en-US" sz="2000" b="1" dirty="0"/>
              <a:t>User Acceptance Testing (UAT)</a:t>
            </a:r>
            <a:r>
              <a:rPr lang="en-US" sz="2000" dirty="0"/>
              <a:t>: Users confirm system functionality in real-world scenarios.</a:t>
            </a:r>
          </a:p>
          <a:p>
            <a:pPr marL="342900" indent="-342900" algn="just">
              <a:buFont typeface="Arial" panose="020B0604020202020204" pitchFamily="34" charset="0"/>
              <a:buChar char="•"/>
            </a:pPr>
            <a:r>
              <a:rPr lang="en-US" sz="2000" b="1" dirty="0"/>
              <a:t>Functional and Performance Testing</a:t>
            </a:r>
            <a:r>
              <a:rPr lang="en-US" sz="2000" dirty="0"/>
              <a:t>: Ensuring system reliability and efficiency.</a:t>
            </a:r>
          </a:p>
          <a:p>
            <a:pPr marL="342900" indent="-342900" algn="just">
              <a:buFont typeface="Arial" panose="020B0604020202020204" pitchFamily="34" charset="0"/>
              <a:buChar char="•"/>
            </a:pPr>
            <a:r>
              <a:rPr lang="en-US" sz="2000" b="1" dirty="0"/>
              <a:t>Security Testing</a:t>
            </a:r>
            <a:r>
              <a:rPr lang="en-US" sz="2000" dirty="0"/>
              <a:t>: Testing security measures to prevent unauthorized access.</a:t>
            </a:r>
          </a:p>
        </p:txBody>
      </p:sp>
      <p:sp>
        <p:nvSpPr>
          <p:cNvPr id="5" name="Slide Number Placeholder 4">
            <a:extLst>
              <a:ext uri="{FF2B5EF4-FFF2-40B4-BE49-F238E27FC236}">
                <a16:creationId xmlns:a16="http://schemas.microsoft.com/office/drawing/2014/main" id="{1013054F-9D5E-45EA-8FA8-9F426F295C10}"/>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2208460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BF6"/>
            </a:gs>
            <a:gs pos="100000">
              <a:schemeClr val="accent1">
                <a:lumMod val="93000"/>
              </a:schemeClr>
            </a:gs>
            <a:gs pos="100000">
              <a:schemeClr val="accent1">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49D7-E39F-4F94-9E10-EFF225E055B4}"/>
              </a:ext>
            </a:extLst>
          </p:cNvPr>
          <p:cNvSpPr>
            <a:spLocks noGrp="1"/>
          </p:cNvSpPr>
          <p:nvPr>
            <p:ph type="title"/>
          </p:nvPr>
        </p:nvSpPr>
        <p:spPr>
          <a:xfrm>
            <a:off x="98611" y="161031"/>
            <a:ext cx="6476104" cy="654985"/>
          </a:xfrm>
        </p:spPr>
        <p:txBody>
          <a:bodyPr/>
          <a:lstStyle/>
          <a:p>
            <a:pPr algn="ctr"/>
            <a:r>
              <a:rPr lang="en-US" sz="2800" dirty="0"/>
              <a:t>Introduction</a:t>
            </a:r>
          </a:p>
        </p:txBody>
      </p:sp>
      <p:sp>
        <p:nvSpPr>
          <p:cNvPr id="3" name="Content Placeholder 2">
            <a:extLst>
              <a:ext uri="{FF2B5EF4-FFF2-40B4-BE49-F238E27FC236}">
                <a16:creationId xmlns:a16="http://schemas.microsoft.com/office/drawing/2014/main" id="{5AE533FC-379C-47A6-AF72-1DD5721AB955}"/>
              </a:ext>
            </a:extLst>
          </p:cNvPr>
          <p:cNvSpPr>
            <a:spLocks noGrp="1"/>
          </p:cNvSpPr>
          <p:nvPr>
            <p:ph idx="1"/>
          </p:nvPr>
        </p:nvSpPr>
        <p:spPr>
          <a:xfrm>
            <a:off x="663388" y="1004047"/>
            <a:ext cx="6834692" cy="5037937"/>
          </a:xfrm>
        </p:spPr>
        <p:txBody>
          <a:bodyPr>
            <a:normAutofit/>
          </a:bodyPr>
          <a:lstStyle/>
          <a:p>
            <a:pPr>
              <a:buFont typeface="Arial" panose="020B0604020202020204" pitchFamily="34" charset="0"/>
              <a:buChar char="•"/>
            </a:pPr>
            <a:r>
              <a:rPr lang="en-US" sz="1800" b="1" dirty="0">
                <a:solidFill>
                  <a:srgbClr val="002060"/>
                </a:solidFill>
                <a:highlight>
                  <a:srgbClr val="FDFBF6"/>
                </a:highlight>
                <a:latin typeface="Times New Roman" panose="02020603050405020304" pitchFamily="18" charset="0"/>
                <a:cs typeface="Times New Roman" panose="02020603050405020304" pitchFamily="18" charset="0"/>
              </a:rPr>
              <a:t>Purpose</a:t>
            </a:r>
            <a:r>
              <a:rPr lang="en-US" sz="1800" dirty="0">
                <a:solidFill>
                  <a:srgbClr val="002060"/>
                </a:solidFill>
                <a:highlight>
                  <a:srgbClr val="FDFBF6"/>
                </a:highlight>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800" dirty="0">
                <a:solidFill>
                  <a:srgbClr val="002060"/>
                </a:solidFill>
                <a:highlight>
                  <a:srgbClr val="FDFBF6"/>
                </a:highlight>
                <a:latin typeface="Times New Roman" panose="02020603050405020304" pitchFamily="18" charset="0"/>
                <a:cs typeface="Times New Roman" panose="02020603050405020304" pitchFamily="18" charset="0"/>
              </a:rPr>
              <a:t>Overview of the Manufacturer Management System (MMS) for SH Express.</a:t>
            </a:r>
          </a:p>
          <a:p>
            <a:pPr marL="742950" lvl="1" indent="-285750">
              <a:buFont typeface="Arial" panose="020B0604020202020204" pitchFamily="34" charset="0"/>
              <a:buChar char="•"/>
            </a:pPr>
            <a:r>
              <a:rPr lang="en-US" sz="1800" dirty="0">
                <a:solidFill>
                  <a:srgbClr val="002060"/>
                </a:solidFill>
                <a:highlight>
                  <a:srgbClr val="FDFBF6"/>
                </a:highlight>
                <a:latin typeface="Times New Roman" panose="02020603050405020304" pitchFamily="18" charset="0"/>
                <a:cs typeface="Times New Roman" panose="02020603050405020304" pitchFamily="18" charset="0"/>
              </a:rPr>
              <a:t>Enhancing manufacturing operations from raw material procurement to final product delivery.</a:t>
            </a:r>
          </a:p>
          <a:p>
            <a:pPr>
              <a:buFont typeface="Arial" panose="020B0604020202020204" pitchFamily="34" charset="0"/>
              <a:buChar char="•"/>
            </a:pPr>
            <a:r>
              <a:rPr lang="en-US" sz="1800" b="1" dirty="0">
                <a:solidFill>
                  <a:srgbClr val="002060"/>
                </a:solidFill>
                <a:highlight>
                  <a:srgbClr val="FDFBF6"/>
                </a:highlight>
                <a:latin typeface="Times New Roman" panose="02020603050405020304" pitchFamily="18" charset="0"/>
                <a:cs typeface="Times New Roman" panose="02020603050405020304" pitchFamily="18" charset="0"/>
              </a:rPr>
              <a:t>Scope</a:t>
            </a:r>
            <a:r>
              <a:rPr lang="en-US" sz="1800" dirty="0">
                <a:solidFill>
                  <a:srgbClr val="002060"/>
                </a:solidFill>
                <a:highlight>
                  <a:srgbClr val="FDFBF6"/>
                </a:highlight>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800" dirty="0">
                <a:solidFill>
                  <a:srgbClr val="002060"/>
                </a:solidFill>
                <a:highlight>
                  <a:srgbClr val="FDFBF6"/>
                </a:highlight>
                <a:latin typeface="Times New Roman" panose="02020603050405020304" pitchFamily="18" charset="0"/>
                <a:cs typeface="Times New Roman" panose="02020603050405020304" pitchFamily="18" charset="0"/>
              </a:rPr>
              <a:t>Managing the lifecycle of manufacturing, including procurement, inventory, production, and distribution.</a:t>
            </a:r>
          </a:p>
          <a:p>
            <a:pPr>
              <a:buFont typeface="Arial" panose="020B0604020202020204" pitchFamily="34" charset="0"/>
              <a:buChar char="•"/>
            </a:pPr>
            <a:r>
              <a:rPr lang="en-US" sz="1800" b="1" dirty="0">
                <a:solidFill>
                  <a:srgbClr val="002060"/>
                </a:solidFill>
                <a:highlight>
                  <a:srgbClr val="FDFBF6"/>
                </a:highlight>
                <a:latin typeface="Times New Roman" panose="02020603050405020304" pitchFamily="18" charset="0"/>
                <a:cs typeface="Times New Roman" panose="02020603050405020304" pitchFamily="18" charset="0"/>
              </a:rPr>
              <a:t>Objective</a:t>
            </a:r>
            <a:r>
              <a:rPr lang="en-US" sz="1800" dirty="0">
                <a:solidFill>
                  <a:srgbClr val="002060"/>
                </a:solidFill>
                <a:highlight>
                  <a:srgbClr val="FDFBF6"/>
                </a:highlight>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800" dirty="0">
                <a:solidFill>
                  <a:srgbClr val="002060"/>
                </a:solidFill>
                <a:highlight>
                  <a:srgbClr val="FDFBF6"/>
                </a:highlight>
                <a:latin typeface="Times New Roman" panose="02020603050405020304" pitchFamily="18" charset="0"/>
                <a:cs typeface="Times New Roman" panose="02020603050405020304" pitchFamily="18" charset="0"/>
              </a:rPr>
              <a:t>Optimize efficiency, reduce costs, and improve operational control.</a:t>
            </a:r>
          </a:p>
          <a:p>
            <a:endParaRPr lang="en-US" sz="1800" dirty="0">
              <a:solidFill>
                <a:srgbClr val="002060"/>
              </a:solidFill>
              <a:highlight>
                <a:srgbClr val="FDFBF6"/>
              </a:highlight>
            </a:endParaRPr>
          </a:p>
        </p:txBody>
      </p:sp>
      <p:sp>
        <p:nvSpPr>
          <p:cNvPr id="4" name="Slide Number Placeholder 3">
            <a:extLst>
              <a:ext uri="{FF2B5EF4-FFF2-40B4-BE49-F238E27FC236}">
                <a16:creationId xmlns:a16="http://schemas.microsoft.com/office/drawing/2014/main" id="{F0B29A17-8A12-4ACB-ADCD-C9670B51C574}"/>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264223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EB12-9BF9-4790-99DA-2A33CEE35149}"/>
              </a:ext>
            </a:extLst>
          </p:cNvPr>
          <p:cNvSpPr>
            <a:spLocks noGrp="1"/>
          </p:cNvSpPr>
          <p:nvPr>
            <p:ph type="title"/>
          </p:nvPr>
        </p:nvSpPr>
        <p:spPr>
          <a:xfrm>
            <a:off x="2067125" y="750193"/>
            <a:ext cx="8057750" cy="607017"/>
          </a:xfrm>
        </p:spPr>
        <p:txBody>
          <a:bodyPr/>
          <a:lstStyle/>
          <a:p>
            <a:r>
              <a:rPr lang="en-US" sz="3200" dirty="0">
                <a:solidFill>
                  <a:srgbClr val="00B0F0"/>
                </a:solidFill>
              </a:rPr>
              <a:t>Documentation Requirements</a:t>
            </a:r>
          </a:p>
        </p:txBody>
      </p:sp>
      <p:sp>
        <p:nvSpPr>
          <p:cNvPr id="4" name="Content Placeholder 3">
            <a:extLst>
              <a:ext uri="{FF2B5EF4-FFF2-40B4-BE49-F238E27FC236}">
                <a16:creationId xmlns:a16="http://schemas.microsoft.com/office/drawing/2014/main" id="{5D0B7507-2315-4EA0-B5E8-2D607D0ECCCC}"/>
              </a:ext>
            </a:extLst>
          </p:cNvPr>
          <p:cNvSpPr>
            <a:spLocks noGrp="1"/>
          </p:cNvSpPr>
          <p:nvPr>
            <p:ph sz="half" idx="1"/>
          </p:nvPr>
        </p:nvSpPr>
        <p:spPr>
          <a:xfrm>
            <a:off x="2060104" y="2067631"/>
            <a:ext cx="9365922" cy="3721817"/>
          </a:xfrm>
        </p:spPr>
        <p:txBody>
          <a:bodyPr/>
          <a:lstStyle/>
          <a:p>
            <a:r>
              <a:rPr lang="en-US" b="1" dirty="0">
                <a:solidFill>
                  <a:srgbClr val="00B0F0"/>
                </a:solidFill>
              </a:rPr>
              <a:t>User Documentation</a:t>
            </a:r>
            <a:r>
              <a:rPr lang="en-US" dirty="0">
                <a:solidFill>
                  <a:srgbClr val="00B0F0"/>
                </a:solidFill>
              </a:rPr>
              <a:t>: User manuals, quick reference guides for users.</a:t>
            </a:r>
          </a:p>
          <a:p>
            <a:endParaRPr lang="en-US" dirty="0">
              <a:solidFill>
                <a:srgbClr val="00B0F0"/>
              </a:solidFill>
            </a:endParaRPr>
          </a:p>
          <a:p>
            <a:pPr marL="0" indent="0">
              <a:buNone/>
            </a:pPr>
            <a:endParaRPr lang="en-US" dirty="0">
              <a:solidFill>
                <a:srgbClr val="00B0F0"/>
              </a:solidFill>
            </a:endParaRPr>
          </a:p>
          <a:p>
            <a:r>
              <a:rPr lang="en-US" b="1" dirty="0">
                <a:solidFill>
                  <a:srgbClr val="00B0F0"/>
                </a:solidFill>
              </a:rPr>
              <a:t>Technical Documentation</a:t>
            </a:r>
            <a:r>
              <a:rPr lang="en-US" dirty="0">
                <a:solidFill>
                  <a:srgbClr val="00B0F0"/>
                </a:solidFill>
              </a:rPr>
              <a:t>: System architecture documents, API references.</a:t>
            </a:r>
          </a:p>
          <a:p>
            <a:endParaRPr lang="en-US" dirty="0">
              <a:solidFill>
                <a:srgbClr val="00B0F0"/>
              </a:solidFill>
            </a:endParaRPr>
          </a:p>
          <a:p>
            <a:endParaRPr lang="en-US" dirty="0">
              <a:solidFill>
                <a:srgbClr val="00B0F0"/>
              </a:solidFill>
            </a:endParaRPr>
          </a:p>
          <a:p>
            <a:r>
              <a:rPr lang="en-US" b="1" dirty="0">
                <a:solidFill>
                  <a:srgbClr val="00B0F0"/>
                </a:solidFill>
              </a:rPr>
              <a:t>Maintenance Documentation</a:t>
            </a:r>
            <a:r>
              <a:rPr lang="en-US" dirty="0">
                <a:solidFill>
                  <a:srgbClr val="00B0F0"/>
                </a:solidFill>
              </a:rPr>
              <a:t>: Admin guides and troubleshooting manuals.</a:t>
            </a:r>
          </a:p>
          <a:p>
            <a:endParaRPr lang="en-US" dirty="0">
              <a:solidFill>
                <a:srgbClr val="00B0F0"/>
              </a:solidFill>
            </a:endParaRPr>
          </a:p>
          <a:p>
            <a:endParaRPr lang="en-US" dirty="0">
              <a:solidFill>
                <a:srgbClr val="00B0F0"/>
              </a:solidFill>
            </a:endParaRPr>
          </a:p>
          <a:p>
            <a:r>
              <a:rPr lang="en-US" b="1" dirty="0">
                <a:solidFill>
                  <a:srgbClr val="00B0F0"/>
                </a:solidFill>
              </a:rPr>
              <a:t>Training Manuals</a:t>
            </a:r>
            <a:r>
              <a:rPr lang="en-US" dirty="0">
                <a:solidFill>
                  <a:srgbClr val="00B0F0"/>
                </a:solidFill>
              </a:rPr>
              <a:t>: For system administrators and end users</a:t>
            </a:r>
          </a:p>
          <a:p>
            <a:pPr marL="0" indent="0">
              <a:buNone/>
            </a:pPr>
            <a:endParaRPr lang="en-US" dirty="0"/>
          </a:p>
        </p:txBody>
      </p:sp>
      <p:sp>
        <p:nvSpPr>
          <p:cNvPr id="5" name="Slide Number Placeholder 4">
            <a:extLst>
              <a:ext uri="{FF2B5EF4-FFF2-40B4-BE49-F238E27FC236}">
                <a16:creationId xmlns:a16="http://schemas.microsoft.com/office/drawing/2014/main" id="{F0863D53-CE53-4708-8C2E-E99859E97001}"/>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2985260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E7E5-735B-4CD7-B247-AD6BB24ED014}"/>
              </a:ext>
            </a:extLst>
          </p:cNvPr>
          <p:cNvSpPr>
            <a:spLocks noGrp="1"/>
          </p:cNvSpPr>
          <p:nvPr>
            <p:ph type="title"/>
          </p:nvPr>
        </p:nvSpPr>
        <p:spPr>
          <a:xfrm>
            <a:off x="6096000" y="928688"/>
            <a:ext cx="3559991" cy="648990"/>
          </a:xfrm>
        </p:spPr>
        <p:txBody>
          <a:bodyPr/>
          <a:lstStyle/>
          <a:p>
            <a:pPr algn="ctr"/>
            <a:r>
              <a:rPr lang="en-US" dirty="0"/>
              <a:t>Appendices</a:t>
            </a:r>
          </a:p>
        </p:txBody>
      </p:sp>
      <p:sp>
        <p:nvSpPr>
          <p:cNvPr id="3" name="Slide Number Placeholder 2">
            <a:extLst>
              <a:ext uri="{FF2B5EF4-FFF2-40B4-BE49-F238E27FC236}">
                <a16:creationId xmlns:a16="http://schemas.microsoft.com/office/drawing/2014/main" id="{931A387D-EA53-4340-8989-DBD82F9F4962}"/>
              </a:ext>
            </a:extLst>
          </p:cNvPr>
          <p:cNvSpPr>
            <a:spLocks noGrp="1"/>
          </p:cNvSpPr>
          <p:nvPr>
            <p:ph type="sldNum" sz="quarter" idx="10"/>
          </p:nvPr>
        </p:nvSpPr>
        <p:spPr/>
        <p:txBody>
          <a:bodyPr/>
          <a:lstStyle/>
          <a:p>
            <a:fld id="{48F63A3B-78C7-47BE-AE5E-E10140E04643}" type="slidenum">
              <a:rPr lang="en-US" smtClean="0"/>
              <a:pPr/>
              <a:t>21</a:t>
            </a:fld>
            <a:endParaRPr lang="en-US" dirty="0"/>
          </a:p>
        </p:txBody>
      </p:sp>
      <p:sp>
        <p:nvSpPr>
          <p:cNvPr id="5" name="Rectangle 1">
            <a:extLst>
              <a:ext uri="{FF2B5EF4-FFF2-40B4-BE49-F238E27FC236}">
                <a16:creationId xmlns:a16="http://schemas.microsoft.com/office/drawing/2014/main" id="{D81B89EF-F622-4F05-B795-50E1786215B7}"/>
              </a:ext>
            </a:extLst>
          </p:cNvPr>
          <p:cNvSpPr>
            <a:spLocks noGrp="1" noChangeArrowheads="1"/>
          </p:cNvSpPr>
          <p:nvPr>
            <p:ph idx="11"/>
          </p:nvPr>
        </p:nvSpPr>
        <p:spPr bwMode="auto">
          <a:xfrm>
            <a:off x="4364038" y="2155817"/>
            <a:ext cx="706198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2720F"/>
                </a:solidFill>
                <a:effectLst/>
                <a:latin typeface="Arial" panose="020B0604020202020204" pitchFamily="34" charset="0"/>
              </a:rPr>
              <a:t>Glossary</a:t>
            </a:r>
            <a:r>
              <a:rPr kumimoji="0" lang="en-US" altLang="en-US" sz="1800" b="0" i="0" u="none" strike="noStrike" cap="none" normalizeH="0" baseline="0" dirty="0">
                <a:ln>
                  <a:noFill/>
                </a:ln>
                <a:solidFill>
                  <a:srgbClr val="02720F"/>
                </a:solidFill>
                <a:effectLst/>
                <a:latin typeface="Arial" panose="020B0604020202020204" pitchFamily="34" charset="0"/>
              </a:rPr>
              <a:t>: Definitions of technical terms and acronyms used.</a:t>
            </a:r>
          </a:p>
          <a:p>
            <a:pPr marL="0" marR="0" lvl="0" indent="0" defTabSz="914400" rtl="0" eaLnBrk="0" fontAlgn="base" latinLnBrk="0" hangingPunct="0">
              <a:lnSpc>
                <a:spcPct val="100000"/>
              </a:lnSpc>
              <a:spcBef>
                <a:spcPct val="0"/>
              </a:spcBef>
              <a:spcAft>
                <a:spcPct val="0"/>
              </a:spcAft>
              <a:buClrTx/>
              <a:buSzTx/>
              <a:buFontTx/>
              <a:buChar char="•"/>
              <a:tabLst/>
            </a:pPr>
            <a:endParaRPr lang="en-US" altLang="en-US" sz="1800" dirty="0">
              <a:solidFill>
                <a:srgbClr val="02720F"/>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2720F"/>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2720F"/>
                </a:solidFill>
                <a:effectLst/>
                <a:latin typeface="Arial" panose="020B0604020202020204" pitchFamily="34" charset="0"/>
              </a:rPr>
              <a:t>Data Dictionary</a:t>
            </a:r>
            <a:r>
              <a:rPr kumimoji="0" lang="en-US" altLang="en-US" sz="1800" b="0" i="0" u="none" strike="noStrike" cap="none" normalizeH="0" baseline="0" dirty="0">
                <a:ln>
                  <a:noFill/>
                </a:ln>
                <a:solidFill>
                  <a:srgbClr val="02720F"/>
                </a:solidFill>
                <a:effectLst/>
                <a:latin typeface="Arial" panose="020B0604020202020204" pitchFamily="34" charset="0"/>
              </a:rPr>
              <a:t>: List of data fields used in the system.</a:t>
            </a:r>
          </a:p>
          <a:p>
            <a:pPr marL="0" marR="0" lvl="0" indent="0" defTabSz="914400" rtl="0" eaLnBrk="0" fontAlgn="base" latinLnBrk="0" hangingPunct="0">
              <a:lnSpc>
                <a:spcPct val="100000"/>
              </a:lnSpc>
              <a:spcBef>
                <a:spcPct val="0"/>
              </a:spcBef>
              <a:spcAft>
                <a:spcPct val="0"/>
              </a:spcAft>
              <a:buClrTx/>
              <a:buSzTx/>
              <a:buFontTx/>
              <a:buChar char="•"/>
              <a:tabLst/>
            </a:pPr>
            <a:endParaRPr lang="en-US" altLang="en-US" sz="1800" dirty="0">
              <a:solidFill>
                <a:srgbClr val="02720F"/>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2720F"/>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2720F"/>
                </a:solidFill>
                <a:effectLst/>
                <a:latin typeface="Arial" panose="020B0604020202020204" pitchFamily="34" charset="0"/>
              </a:rPr>
              <a:t>Workflow Diagrams</a:t>
            </a:r>
            <a:r>
              <a:rPr kumimoji="0" lang="en-US" altLang="en-US" sz="1800" b="0" i="0" u="none" strike="noStrike" cap="none" normalizeH="0" baseline="0" dirty="0">
                <a:ln>
                  <a:noFill/>
                </a:ln>
                <a:solidFill>
                  <a:srgbClr val="02720F"/>
                </a:solidFill>
                <a:effectLst/>
                <a:latin typeface="Arial" panose="020B0604020202020204" pitchFamily="34" charset="0"/>
              </a:rPr>
              <a:t>: Visual representation of key workflows like order processing.</a:t>
            </a:r>
          </a:p>
          <a:p>
            <a:pPr marL="0" marR="0" lvl="0" indent="0" defTabSz="914400" rtl="0" eaLnBrk="0" fontAlgn="base" latinLnBrk="0" hangingPunct="0">
              <a:lnSpc>
                <a:spcPct val="100000"/>
              </a:lnSpc>
              <a:spcBef>
                <a:spcPct val="0"/>
              </a:spcBef>
              <a:spcAft>
                <a:spcPct val="0"/>
              </a:spcAft>
              <a:buClrTx/>
              <a:buSzTx/>
              <a:buFontTx/>
              <a:buChar char="•"/>
              <a:tabLst/>
            </a:pPr>
            <a:endParaRPr lang="en-US" altLang="en-US" sz="1800" dirty="0">
              <a:solidFill>
                <a:srgbClr val="02720F"/>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2720F"/>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2720F"/>
                </a:solidFill>
                <a:effectLst/>
                <a:latin typeface="Arial" panose="020B0604020202020204" pitchFamily="34" charset="0"/>
              </a:rPr>
              <a:t>Compliance Information</a:t>
            </a:r>
            <a:r>
              <a:rPr kumimoji="0" lang="en-US" altLang="en-US" sz="1800" b="0" i="0" u="none" strike="noStrike" cap="none" normalizeH="0" baseline="0" dirty="0">
                <a:ln>
                  <a:noFill/>
                </a:ln>
                <a:solidFill>
                  <a:srgbClr val="02720F"/>
                </a:solidFill>
                <a:effectLst/>
                <a:latin typeface="Arial" panose="020B0604020202020204" pitchFamily="34" charset="0"/>
              </a:rPr>
              <a:t>: Regulatory guidelines that the system follows.</a:t>
            </a:r>
          </a:p>
        </p:txBody>
      </p:sp>
    </p:spTree>
    <p:extLst>
      <p:ext uri="{BB962C8B-B14F-4D97-AF65-F5344CB8AC3E}">
        <p14:creationId xmlns:p14="http://schemas.microsoft.com/office/powerpoint/2010/main" val="3217563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D5751-93AB-48ED-8B80-D265678E0D90}"/>
              </a:ext>
            </a:extLst>
          </p:cNvPr>
          <p:cNvSpPr>
            <a:spLocks noGrp="1"/>
          </p:cNvSpPr>
          <p:nvPr>
            <p:ph type="ctrTitle"/>
          </p:nvPr>
        </p:nvSpPr>
        <p:spPr>
          <a:xfrm>
            <a:off x="2255521" y="925118"/>
            <a:ext cx="3281679" cy="631091"/>
          </a:xfrm>
        </p:spPr>
        <p:txBody>
          <a:bodyPr/>
          <a:lstStyle/>
          <a:p>
            <a:pPr algn="ctr"/>
            <a:r>
              <a:rPr lang="en-US" dirty="0"/>
              <a:t>Glossary</a:t>
            </a:r>
          </a:p>
        </p:txBody>
      </p:sp>
      <p:sp>
        <p:nvSpPr>
          <p:cNvPr id="3" name="Subtitle 2">
            <a:extLst>
              <a:ext uri="{FF2B5EF4-FFF2-40B4-BE49-F238E27FC236}">
                <a16:creationId xmlns:a16="http://schemas.microsoft.com/office/drawing/2014/main" id="{69250A51-4C05-4562-9DAF-E58F7A799546}"/>
              </a:ext>
            </a:extLst>
          </p:cNvPr>
          <p:cNvSpPr>
            <a:spLocks noGrp="1"/>
          </p:cNvSpPr>
          <p:nvPr>
            <p:ph type="subTitle" idx="1"/>
          </p:nvPr>
        </p:nvSpPr>
        <p:spPr>
          <a:xfrm>
            <a:off x="914400" y="1910080"/>
            <a:ext cx="5862319" cy="4138168"/>
          </a:xfrm>
        </p:spPr>
        <p:txBody>
          <a:bodyPr>
            <a:normAutofit/>
          </a:bodyPr>
          <a:lstStyle/>
          <a:p>
            <a:pPr>
              <a:buFont typeface="Arial" panose="020B0604020202020204" pitchFamily="34" charset="0"/>
              <a:buChar char="•"/>
            </a:pPr>
            <a:endParaRPr lang="en-US" dirty="0"/>
          </a:p>
          <a:p>
            <a:pPr marL="342900" indent="-342900">
              <a:buFont typeface="Arial" panose="020B0604020202020204" pitchFamily="34" charset="0"/>
              <a:buChar char="•"/>
            </a:pPr>
            <a:r>
              <a:rPr lang="en-US" sz="2200" b="1" dirty="0"/>
              <a:t>MMS</a:t>
            </a:r>
            <a:r>
              <a:rPr lang="en-US" sz="2200" dirty="0"/>
              <a:t>: Manufacturer Management System.</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b="1" dirty="0"/>
              <a:t>UAT</a:t>
            </a:r>
            <a:r>
              <a:rPr lang="en-US" sz="2200" dirty="0"/>
              <a:t>: User Acceptance Testing.</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b="1" dirty="0"/>
              <a:t>API</a:t>
            </a:r>
            <a:r>
              <a:rPr lang="en-US" sz="2200" dirty="0"/>
              <a:t>: Application Programming Interface.</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b="1" dirty="0"/>
              <a:t>CRM</a:t>
            </a:r>
            <a:r>
              <a:rPr lang="en-US" sz="2200" dirty="0"/>
              <a:t>: Customer Relationship Management.</a:t>
            </a:r>
          </a:p>
        </p:txBody>
      </p:sp>
    </p:spTree>
    <p:extLst>
      <p:ext uri="{BB962C8B-B14F-4D97-AF65-F5344CB8AC3E}">
        <p14:creationId xmlns:p14="http://schemas.microsoft.com/office/powerpoint/2010/main" val="1142101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264025" y="993217"/>
            <a:ext cx="5580530" cy="1678265"/>
          </a:xfrm>
        </p:spPr>
        <p:txBody>
          <a:bodyPr/>
          <a:lstStyle/>
          <a:p>
            <a:pPr algn="ctr"/>
            <a:r>
              <a:rPr lang="en-US" i="1" dirty="0">
                <a:latin typeface="Algerian" panose="04020705040A02060702" pitchFamily="82" charset="0"/>
              </a:rPr>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1264025" y="3429000"/>
            <a:ext cx="5715000" cy="2234642"/>
          </a:xfrm>
        </p:spPr>
        <p:txBody>
          <a:bodyPr>
            <a:normAutofit/>
          </a:bodyPr>
          <a:lstStyle/>
          <a:p>
            <a:pPr algn="ctr"/>
            <a:r>
              <a:rPr lang="en-US" sz="3600" dirty="0">
                <a:latin typeface="Berlin Sans FB Demi" panose="020E0802020502020306" pitchFamily="34" charset="0"/>
              </a:rPr>
              <a:t>..Stay Away, Stay Safe..</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3000">
              <a:srgbClr val="FBEDED"/>
            </a:gs>
            <a:gs pos="91000">
              <a:srgbClr val="FFFF00">
                <a:lumMod val="100000"/>
              </a:srgbClr>
            </a:gs>
            <a:gs pos="34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322168"/>
            <a:ext cx="7965461" cy="994164"/>
          </a:xfrm>
        </p:spPr>
        <p:txBody>
          <a:bodyPr/>
          <a:lstStyle/>
          <a:p>
            <a:r>
              <a:rPr lang="en-US" sz="2800" dirty="0"/>
              <a:t>System Overview - Product Perspective &amp; Functions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6" y="1854793"/>
            <a:ext cx="7965460" cy="4079841"/>
          </a:xfrm>
        </p:spPr>
        <p:txBody>
          <a:bodyPr>
            <a:normAutofit/>
          </a:bodyPr>
          <a:lstStyle/>
          <a:p>
            <a:pPr>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Product Perspective</a:t>
            </a:r>
            <a:r>
              <a:rPr lang="en-US" dirty="0">
                <a:solidFill>
                  <a:srgbClr val="00206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MMS as a standalone, integrated with existing systems.</a:t>
            </a:r>
          </a:p>
          <a:p>
            <a:pPr marL="742950" lvl="1"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Centralizes manufacturing operations.</a:t>
            </a:r>
          </a:p>
          <a:p>
            <a:pPr>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Key Functions</a:t>
            </a:r>
            <a:r>
              <a:rPr lang="en-US" dirty="0">
                <a:solidFill>
                  <a:srgbClr val="00206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Procurement Management</a:t>
            </a:r>
            <a:r>
              <a:rPr lang="en-US" dirty="0">
                <a:solidFill>
                  <a:srgbClr val="002060"/>
                </a:solidFill>
                <a:latin typeface="Times New Roman" panose="02020603050405020304" pitchFamily="18" charset="0"/>
                <a:cs typeface="Times New Roman" panose="02020603050405020304" pitchFamily="18" charset="0"/>
              </a:rPr>
              <a:t>: Efficient sourcing of aluminum, iron, plastic, leather.</a:t>
            </a:r>
          </a:p>
          <a:p>
            <a:pPr marL="742950" lvl="1"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Inventory Management</a:t>
            </a:r>
            <a:r>
              <a:rPr lang="en-US" dirty="0">
                <a:solidFill>
                  <a:srgbClr val="002060"/>
                </a:solidFill>
                <a:latin typeface="Times New Roman" panose="02020603050405020304" pitchFamily="18" charset="0"/>
                <a:cs typeface="Times New Roman" panose="02020603050405020304" pitchFamily="18" charset="0"/>
              </a:rPr>
              <a:t>: Real-time tracking of raw materials and finished products.</a:t>
            </a:r>
          </a:p>
          <a:p>
            <a:pPr marL="742950" lvl="1"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Production Planning</a:t>
            </a:r>
            <a:r>
              <a:rPr lang="en-US" dirty="0">
                <a:solidFill>
                  <a:srgbClr val="002060"/>
                </a:solidFill>
                <a:latin typeface="Times New Roman" panose="02020603050405020304" pitchFamily="18" charset="0"/>
                <a:cs typeface="Times New Roman" panose="02020603050405020304" pitchFamily="18" charset="0"/>
              </a:rPr>
              <a:t>: Automated scheduling and resource allocation.</a:t>
            </a:r>
          </a:p>
          <a:p>
            <a:pPr marL="742950" lvl="1"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Quality Control</a:t>
            </a:r>
            <a:r>
              <a:rPr lang="en-US" dirty="0">
                <a:solidFill>
                  <a:srgbClr val="002060"/>
                </a:solidFill>
                <a:latin typeface="Times New Roman" panose="02020603050405020304" pitchFamily="18" charset="0"/>
                <a:cs typeface="Times New Roman" panose="02020603050405020304" pitchFamily="18" charset="0"/>
              </a:rPr>
              <a:t>: Ensures all products meet standards.</a:t>
            </a:r>
          </a:p>
          <a:p>
            <a:pPr marL="742950" lvl="1"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Logistics &amp; Distribution</a:t>
            </a:r>
            <a:r>
              <a:rPr lang="en-US" dirty="0">
                <a:solidFill>
                  <a:srgbClr val="002060"/>
                </a:solidFill>
                <a:latin typeface="Times New Roman" panose="02020603050405020304" pitchFamily="18" charset="0"/>
                <a:cs typeface="Times New Roman" panose="02020603050405020304" pitchFamily="18" charset="0"/>
              </a:rPr>
              <a:t>: Manages the distribution of finished buses.</a:t>
            </a:r>
          </a:p>
          <a:p>
            <a:endParaRPr lang="en-US" dirty="0">
              <a:solidFill>
                <a:srgbClr val="002060"/>
              </a:solidFill>
              <a:latin typeface="Times New Roman" panose="02020603050405020304" pitchFamily="18"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1000"/>
                                        <p:tgtEl>
                                          <p:spTgt spid="3">
                                            <p:txEl>
                                              <p:pRg st="8" end="8"/>
                                            </p:txEl>
                                          </p:spTgt>
                                        </p:tgtEl>
                                      </p:cBhvr>
                                    </p:animEffect>
                                    <p:anim calcmode="lin" valueType="num">
                                      <p:cBhvr>
                                        <p:cTn id="5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79CB-0003-420A-AF78-C0BAD4E9D5A8}"/>
              </a:ext>
            </a:extLst>
          </p:cNvPr>
          <p:cNvSpPr>
            <a:spLocks noGrp="1"/>
          </p:cNvSpPr>
          <p:nvPr>
            <p:ph type="title"/>
          </p:nvPr>
        </p:nvSpPr>
        <p:spPr>
          <a:xfrm>
            <a:off x="3460565" y="286871"/>
            <a:ext cx="7965461" cy="1764567"/>
          </a:xfrm>
        </p:spPr>
        <p:txBody>
          <a:bodyPr/>
          <a:lstStyle/>
          <a:p>
            <a:r>
              <a:rPr lang="en-US" sz="2800" b="1" dirty="0"/>
              <a:t>System Overview - Users &amp; Environment</a:t>
            </a:r>
            <a:br>
              <a:rPr lang="en-US" sz="2800" b="1" dirty="0"/>
            </a:br>
            <a:endParaRPr lang="en-US" sz="2800" dirty="0"/>
          </a:p>
        </p:txBody>
      </p:sp>
      <p:sp>
        <p:nvSpPr>
          <p:cNvPr id="3" name="Content Placeholder 2">
            <a:extLst>
              <a:ext uri="{FF2B5EF4-FFF2-40B4-BE49-F238E27FC236}">
                <a16:creationId xmlns:a16="http://schemas.microsoft.com/office/drawing/2014/main" id="{33DF3065-2801-4F98-8086-74A9636A4AFD}"/>
              </a:ext>
            </a:extLst>
          </p:cNvPr>
          <p:cNvSpPr>
            <a:spLocks noGrp="1"/>
          </p:cNvSpPr>
          <p:nvPr>
            <p:ph sz="half" idx="2"/>
          </p:nvPr>
        </p:nvSpPr>
        <p:spPr>
          <a:xfrm>
            <a:off x="3460564" y="2303028"/>
            <a:ext cx="7965461" cy="3972265"/>
          </a:xfrm>
        </p:spPr>
        <p:txBody>
          <a:bodyPr/>
          <a:lstStyle/>
          <a:p>
            <a:pPr>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User Roles</a:t>
            </a:r>
            <a:r>
              <a:rPr lang="en-US" dirty="0">
                <a:solidFill>
                  <a:srgbClr val="00206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Procurement Officers</a:t>
            </a:r>
            <a:r>
              <a:rPr lang="en-US" dirty="0">
                <a:solidFill>
                  <a:srgbClr val="002060"/>
                </a:solidFill>
                <a:latin typeface="Times New Roman" panose="02020603050405020304" pitchFamily="18" charset="0"/>
                <a:cs typeface="Times New Roman" panose="02020603050405020304" pitchFamily="18" charset="0"/>
              </a:rPr>
              <a:t>: Manage material sourcing.</a:t>
            </a:r>
          </a:p>
          <a:p>
            <a:pPr marL="742950" lvl="1"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Inventory Managers</a:t>
            </a:r>
            <a:r>
              <a:rPr lang="en-US" dirty="0">
                <a:solidFill>
                  <a:srgbClr val="002060"/>
                </a:solidFill>
                <a:latin typeface="Times New Roman" panose="02020603050405020304" pitchFamily="18" charset="0"/>
                <a:cs typeface="Times New Roman" panose="02020603050405020304" pitchFamily="18" charset="0"/>
              </a:rPr>
              <a:t>: Track and manage inventory levels.</a:t>
            </a:r>
          </a:p>
          <a:p>
            <a:pPr marL="742950" lvl="1"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Production Managers</a:t>
            </a:r>
            <a:r>
              <a:rPr lang="en-US" dirty="0">
                <a:solidFill>
                  <a:srgbClr val="002060"/>
                </a:solidFill>
                <a:latin typeface="Times New Roman" panose="02020603050405020304" pitchFamily="18" charset="0"/>
                <a:cs typeface="Times New Roman" panose="02020603050405020304" pitchFamily="18" charset="0"/>
              </a:rPr>
              <a:t>: Oversee the manufacturing process.</a:t>
            </a:r>
          </a:p>
          <a:p>
            <a:pPr marL="742950" lvl="1"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Quality Assurance Teams</a:t>
            </a:r>
            <a:r>
              <a:rPr lang="en-US" dirty="0">
                <a:solidFill>
                  <a:srgbClr val="002060"/>
                </a:solidFill>
                <a:latin typeface="Times New Roman" panose="02020603050405020304" pitchFamily="18" charset="0"/>
                <a:cs typeface="Times New Roman" panose="02020603050405020304" pitchFamily="18" charset="0"/>
              </a:rPr>
              <a:t>: Ensure product quality.</a:t>
            </a:r>
          </a:p>
          <a:p>
            <a:pPr marL="742950" lvl="1"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Logistics Coordinators</a:t>
            </a:r>
            <a:r>
              <a:rPr lang="en-US" dirty="0">
                <a:solidFill>
                  <a:srgbClr val="002060"/>
                </a:solidFill>
                <a:latin typeface="Times New Roman" panose="02020603050405020304" pitchFamily="18" charset="0"/>
                <a:cs typeface="Times New Roman" panose="02020603050405020304" pitchFamily="18" charset="0"/>
              </a:rPr>
              <a:t>: Handle product distribution.</a:t>
            </a:r>
          </a:p>
          <a:p>
            <a:pPr>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Operating Environment</a:t>
            </a:r>
            <a:r>
              <a:rPr lang="en-US" dirty="0">
                <a:solidFill>
                  <a:srgbClr val="00206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Accessible via desktop and mobile devices.</a:t>
            </a:r>
          </a:p>
          <a:p>
            <a:pPr marL="742950" lvl="1"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Integrates with SH Express’s existing IT infrastructure.</a:t>
            </a:r>
          </a:p>
        </p:txBody>
      </p:sp>
      <p:sp>
        <p:nvSpPr>
          <p:cNvPr id="4" name="Slide Number Placeholder 3">
            <a:extLst>
              <a:ext uri="{FF2B5EF4-FFF2-40B4-BE49-F238E27FC236}">
                <a16:creationId xmlns:a16="http://schemas.microsoft.com/office/drawing/2014/main" id="{31F32FF4-B5F4-45DF-AAC2-57CBF8FBC74E}"/>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21368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0972584-0463-4516-95D9-DD4FDA5C6C0A}"/>
              </a:ext>
            </a:extLst>
          </p:cNvPr>
          <p:cNvPicPr>
            <a:picLocks noGrp="1" noChangeAspect="1"/>
          </p:cNvPicPr>
          <p:nvPr>
            <p:ph sz="half" idx="2"/>
          </p:nvPr>
        </p:nvPicPr>
        <p:blipFill rotWithShape="1">
          <a:blip r:embed="rId2"/>
          <a:srcRect t="2401"/>
          <a:stretch/>
        </p:blipFill>
        <p:spPr>
          <a:xfrm>
            <a:off x="2545977" y="0"/>
            <a:ext cx="9646023" cy="6858000"/>
          </a:xfrm>
        </p:spPr>
      </p:pic>
      <p:sp>
        <p:nvSpPr>
          <p:cNvPr id="4" name="Slide Number Placeholder 3">
            <a:extLst>
              <a:ext uri="{FF2B5EF4-FFF2-40B4-BE49-F238E27FC236}">
                <a16:creationId xmlns:a16="http://schemas.microsoft.com/office/drawing/2014/main" id="{E686B7FA-C22E-41AB-B66D-C566872BDADA}"/>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325824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30000">
              <a:srgbClr val="FBEDED"/>
            </a:gs>
            <a:gs pos="56000">
              <a:schemeClr val="bg1"/>
            </a:gs>
            <a:gs pos="91000">
              <a:srgbClr val="FFFF00"/>
            </a:gs>
          </a:gsLst>
          <a:lin ang="13500000" scaled="1"/>
          <a:tileRect/>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77D6886-1F03-4CB8-9991-75538BE7650B}"/>
              </a:ext>
            </a:extLst>
          </p:cNvPr>
          <p:cNvSpPr>
            <a:spLocks noGrp="1"/>
          </p:cNvSpPr>
          <p:nvPr>
            <p:ph type="title"/>
          </p:nvPr>
        </p:nvSpPr>
        <p:spPr>
          <a:xfrm>
            <a:off x="4708797" y="1256253"/>
            <a:ext cx="6496522" cy="639316"/>
          </a:xfrm>
        </p:spPr>
        <p:txBody>
          <a:bodyPr/>
          <a:lstStyle/>
          <a:p>
            <a:pPr algn="ctr"/>
            <a:r>
              <a:rPr lang="en-US" sz="2800" dirty="0"/>
              <a:t>Procurement Management</a:t>
            </a:r>
          </a:p>
        </p:txBody>
      </p:sp>
      <p:sp>
        <p:nvSpPr>
          <p:cNvPr id="3" name="Slide Number Placeholder 2">
            <a:extLst>
              <a:ext uri="{FF2B5EF4-FFF2-40B4-BE49-F238E27FC236}">
                <a16:creationId xmlns:a16="http://schemas.microsoft.com/office/drawing/2014/main" id="{4B9F366A-6973-4363-928D-EF75E3F7CFF4}"/>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10" name="Rectangle 1">
            <a:extLst>
              <a:ext uri="{FF2B5EF4-FFF2-40B4-BE49-F238E27FC236}">
                <a16:creationId xmlns:a16="http://schemas.microsoft.com/office/drawing/2014/main" id="{F855B8CA-0316-4486-AD74-8BD1CC372F81}"/>
              </a:ext>
            </a:extLst>
          </p:cNvPr>
          <p:cNvSpPr>
            <a:spLocks noGrp="1" noChangeArrowheads="1"/>
          </p:cNvSpPr>
          <p:nvPr>
            <p:ph sz="half" idx="2"/>
          </p:nvPr>
        </p:nvSpPr>
        <p:spPr bwMode="auto">
          <a:xfrm>
            <a:off x="3449256" y="1895569"/>
            <a:ext cx="797598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must handle the procurement of raw materials like aluminum, iron, plastic, and leather. It will automate the process of sending purchase orders to suppliers, tracking material delivery, and ensuring adequate stock levels for production.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Functions: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95528" lvl="1" indent="-457200" algn="just" eaLnBrk="0" fontAlgn="base" hangingPunct="0">
              <a:spcBef>
                <a:spcPct val="0"/>
              </a:spcBef>
              <a:spcAft>
                <a:spcPct val="0"/>
              </a:spcAft>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Ability to create, manage, and track purchase orders.</a:t>
            </a:r>
          </a:p>
          <a:p>
            <a:pPr marL="795528" lvl="1" indent="-457200" algn="just" eaLnBrk="0" fontAlgn="base" hangingPunct="0">
              <a:spcBef>
                <a:spcPct val="0"/>
              </a:spcBef>
              <a:spcAft>
                <a:spcPct val="0"/>
              </a:spcAft>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Supplier management, including integration with existing suppliers’ systems.</a:t>
            </a:r>
          </a:p>
          <a:p>
            <a:pPr marL="795528" lvl="1" indent="-457200" algn="just" eaLnBrk="0" fontAlgn="base" hangingPunct="0">
              <a:spcBef>
                <a:spcPct val="0"/>
              </a:spcBef>
              <a:spcAft>
                <a:spcPct val="0"/>
              </a:spcAft>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updates on material status (available, in-transit, delayed).</a:t>
            </a:r>
          </a:p>
          <a:p>
            <a:pPr marL="795528" lvl="1" indent="-457200" algn="just" eaLnBrk="0" fontAlgn="base" hangingPunct="0">
              <a:spcBef>
                <a:spcPct val="0"/>
              </a:spcBef>
              <a:spcAft>
                <a:spcPct val="0"/>
              </a:spcAft>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 of low stock levels for critical materials.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855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49CFA0-78AE-4F23-B7A8-0C95093517DA}"/>
              </a:ext>
            </a:extLst>
          </p:cNvPr>
          <p:cNvSpPr>
            <a:spLocks noGrp="1"/>
          </p:cNvSpPr>
          <p:nvPr>
            <p:ph type="title"/>
          </p:nvPr>
        </p:nvSpPr>
        <p:spPr>
          <a:xfrm>
            <a:off x="4781498" y="883344"/>
            <a:ext cx="5890359" cy="563182"/>
          </a:xfrm>
        </p:spPr>
        <p:txBody>
          <a:bodyPr/>
          <a:lstStyle/>
          <a:p>
            <a:pPr algn="ctr"/>
            <a:r>
              <a:rPr lang="en-US" sz="2800" dirty="0">
                <a:cs typeface="Times New Roman" panose="02020603050405020304" pitchFamily="18" charset="0"/>
              </a:rPr>
              <a:t>Inventory Management</a:t>
            </a:r>
          </a:p>
        </p:txBody>
      </p:sp>
      <p:sp>
        <p:nvSpPr>
          <p:cNvPr id="4" name="Slide Number Placeholder 3">
            <a:extLst>
              <a:ext uri="{FF2B5EF4-FFF2-40B4-BE49-F238E27FC236}">
                <a16:creationId xmlns:a16="http://schemas.microsoft.com/office/drawing/2014/main" id="{3EA0E03C-1DAE-48B2-B567-D397AFD7C33D}"/>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7" name="Rectangle 1">
            <a:extLst>
              <a:ext uri="{FF2B5EF4-FFF2-40B4-BE49-F238E27FC236}">
                <a16:creationId xmlns:a16="http://schemas.microsoft.com/office/drawing/2014/main" id="{DB7D2E61-7672-482F-A547-6374E42D0ABF}"/>
              </a:ext>
            </a:extLst>
          </p:cNvPr>
          <p:cNvSpPr>
            <a:spLocks noGrp="1" noChangeArrowheads="1"/>
          </p:cNvSpPr>
          <p:nvPr>
            <p:ph idx="11"/>
          </p:nvPr>
        </p:nvSpPr>
        <p:spPr bwMode="auto">
          <a:xfrm>
            <a:off x="4120588" y="1292638"/>
            <a:ext cx="743094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MMS should provide real-time visibility into the inventory of raw materials and finished goods, ensuring materials are available for production when needed. It should track material usage and generate alerts for reordering.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Functions: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4672" lvl="1" indent="-457200" algn="just" eaLnBrk="0" fontAlgn="base" hangingPunct="0">
              <a:spcBef>
                <a:spcPct val="0"/>
              </a:spcBef>
              <a:spcAft>
                <a:spcPct val="0"/>
              </a:spcAft>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tracking of raw materials and finished goods.</a:t>
            </a:r>
          </a:p>
          <a:p>
            <a:pPr marL="804672" lvl="1" indent="-457200" algn="just" eaLnBrk="0" fontAlgn="base" hangingPunct="0">
              <a:spcBef>
                <a:spcPct val="0"/>
              </a:spcBef>
              <a:spcAft>
                <a:spcPct val="0"/>
              </a:spcAft>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updates on stock levels, including reorder alerts.</a:t>
            </a:r>
          </a:p>
          <a:p>
            <a:pPr marL="804672" lvl="1" indent="-457200" algn="just" eaLnBrk="0" fontAlgn="base" hangingPunct="0">
              <a:spcBef>
                <a:spcPct val="0"/>
              </a:spcBef>
              <a:spcAft>
                <a:spcPct val="0"/>
              </a:spcAft>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Categorization of materials by type (aluminum, iron, plastic, etc.).</a:t>
            </a:r>
          </a:p>
          <a:p>
            <a:pPr marL="804672" lvl="1" indent="-457200" algn="just" eaLnBrk="0" fontAlgn="base" hangingPunct="0">
              <a:spcBef>
                <a:spcPct val="0"/>
              </a:spcBef>
              <a:spcAft>
                <a:spcPct val="0"/>
              </a:spcAft>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procurement and production planning to maintain optimal stock levels.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837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89000">
              <a:schemeClr val="accent1">
                <a:lumMod val="10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4974-8615-42A4-BA27-2663E8E8127F}"/>
              </a:ext>
            </a:extLst>
          </p:cNvPr>
          <p:cNvSpPr>
            <a:spLocks noGrp="1"/>
          </p:cNvSpPr>
          <p:nvPr>
            <p:ph type="title"/>
          </p:nvPr>
        </p:nvSpPr>
        <p:spPr>
          <a:xfrm>
            <a:off x="3460565" y="946054"/>
            <a:ext cx="7965461" cy="471489"/>
          </a:xfrm>
        </p:spPr>
        <p:txBody>
          <a:bodyPr/>
          <a:lstStyle/>
          <a:p>
            <a:pPr algn="ctr"/>
            <a:r>
              <a:rPr lang="en-US" sz="2800" dirty="0"/>
              <a:t>Production Planning and Scheduling</a:t>
            </a:r>
          </a:p>
        </p:txBody>
      </p:sp>
      <p:sp>
        <p:nvSpPr>
          <p:cNvPr id="4" name="Slide Number Placeholder 3">
            <a:extLst>
              <a:ext uri="{FF2B5EF4-FFF2-40B4-BE49-F238E27FC236}">
                <a16:creationId xmlns:a16="http://schemas.microsoft.com/office/drawing/2014/main" id="{D4B2E9DD-9920-42A1-A074-8613B0D5F63E}"/>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5" name="Rectangle 1">
            <a:extLst>
              <a:ext uri="{FF2B5EF4-FFF2-40B4-BE49-F238E27FC236}">
                <a16:creationId xmlns:a16="http://schemas.microsoft.com/office/drawing/2014/main" id="{EE3D9DDE-844E-425C-9561-612EE1B71353}"/>
              </a:ext>
            </a:extLst>
          </p:cNvPr>
          <p:cNvSpPr>
            <a:spLocks noGrp="1" noChangeArrowheads="1"/>
          </p:cNvSpPr>
          <p:nvPr>
            <p:ph sz="half" idx="2"/>
          </p:nvPr>
        </p:nvSpPr>
        <p:spPr bwMode="auto">
          <a:xfrm>
            <a:off x="3588152" y="1250126"/>
            <a:ext cx="783708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MMS must facilitate production planning and scheduling by coordinating resources (raw materials, machinery, and labor) to ensure production meets demand efficiently. The system should allow for the creation of production orders and schedules.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Functions: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95528" lvl="1" indent="-457200" algn="just" eaLnBrk="0" fontAlgn="base" hangingPunct="0">
              <a:spcBef>
                <a:spcPct val="0"/>
              </a:spcBef>
              <a:spcAft>
                <a:spcPct val="0"/>
              </a:spcAft>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Creation and management of production orders based on customer demand.</a:t>
            </a:r>
          </a:p>
          <a:p>
            <a:pPr marL="795528" lvl="1" indent="-457200" algn="just" eaLnBrk="0" fontAlgn="base" hangingPunct="0">
              <a:spcBef>
                <a:spcPct val="0"/>
              </a:spcBef>
              <a:spcAft>
                <a:spcPct val="0"/>
              </a:spcAft>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Scheduling of production jobs, optimizing machinery and resource allocation.</a:t>
            </a:r>
          </a:p>
          <a:p>
            <a:pPr marL="795528" lvl="1" indent="-457200" algn="just" eaLnBrk="0" fontAlgn="base" hangingPunct="0">
              <a:spcBef>
                <a:spcPct val="0"/>
              </a:spcBef>
              <a:spcAft>
                <a:spcPct val="0"/>
              </a:spcAft>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inventory management to ensure required raw materials are available before production starts.</a:t>
            </a:r>
          </a:p>
          <a:p>
            <a:pPr marL="795528" lvl="1" indent="-457200" algn="just" eaLnBrk="0" fontAlgn="base" hangingPunct="0">
              <a:spcBef>
                <a:spcPct val="0"/>
              </a:spcBef>
              <a:spcAft>
                <a:spcPct val="0"/>
              </a:spcAft>
              <a:buFont typeface="+mj-lt"/>
              <a:buAutoNum type="arabicPeriod"/>
            </a:pPr>
            <a:r>
              <a:rPr lang="en-US" altLang="en-US" sz="2000" dirty="0">
                <a:solidFill>
                  <a:schemeClr val="tx1"/>
                </a:solidFill>
                <a:latin typeface="Times New Roman" panose="02020603050405020304" pitchFamily="18" charset="0"/>
                <a:cs typeface="Times New Roman" panose="02020603050405020304" pitchFamily="18" charset="0"/>
              </a:rPr>
              <a:t>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eal-time monitoring of production status, including delays or issues.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450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1000">
              <a:srgbClr val="FBEDED"/>
            </a:gs>
            <a:gs pos="70000">
              <a:srgbClr val="F9E2E2"/>
            </a:gs>
            <a:gs pos="86000">
              <a:schemeClr val="accent1">
                <a:lumMod val="93000"/>
              </a:schemeClr>
            </a:gs>
            <a:gs pos="30000">
              <a:schemeClr val="accent1">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B8B1-45F1-4E0E-BEBC-6201391A03C2}"/>
              </a:ext>
            </a:extLst>
          </p:cNvPr>
          <p:cNvSpPr>
            <a:spLocks noGrp="1"/>
          </p:cNvSpPr>
          <p:nvPr>
            <p:ph type="title"/>
          </p:nvPr>
        </p:nvSpPr>
        <p:spPr>
          <a:xfrm>
            <a:off x="3541852" y="928687"/>
            <a:ext cx="7525358" cy="674051"/>
          </a:xfrm>
        </p:spPr>
        <p:txBody>
          <a:bodyPr/>
          <a:lstStyle/>
          <a:p>
            <a:pPr algn="ctr"/>
            <a:r>
              <a:rPr lang="en-US" dirty="0"/>
              <a:t>Quality Control</a:t>
            </a:r>
          </a:p>
        </p:txBody>
      </p:sp>
      <p:sp>
        <p:nvSpPr>
          <p:cNvPr id="4" name="Slide Number Placeholder 3">
            <a:extLst>
              <a:ext uri="{FF2B5EF4-FFF2-40B4-BE49-F238E27FC236}">
                <a16:creationId xmlns:a16="http://schemas.microsoft.com/office/drawing/2014/main" id="{E3AD94D9-C33F-4DCF-8656-DD07CEB6B459}"/>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
        <p:nvSpPr>
          <p:cNvPr id="5" name="Rectangle 1">
            <a:extLst>
              <a:ext uri="{FF2B5EF4-FFF2-40B4-BE49-F238E27FC236}">
                <a16:creationId xmlns:a16="http://schemas.microsoft.com/office/drawing/2014/main" id="{98FA3309-A015-4D06-AB69-2FD8914602BD}"/>
              </a:ext>
            </a:extLst>
          </p:cNvPr>
          <p:cNvSpPr>
            <a:spLocks noGrp="1" noChangeArrowheads="1"/>
          </p:cNvSpPr>
          <p:nvPr>
            <p:ph sz="half" idx="2"/>
          </p:nvPr>
        </p:nvSpPr>
        <p:spPr bwMode="auto">
          <a:xfrm>
            <a:off x="3437682" y="2296144"/>
            <a:ext cx="812724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should ensure that all products meet quality standards. It should track quality control measures at various stages of production and enable corrective actions if quality issues arise.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Functions: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quality control checks at key production stages.</a:t>
            </a: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Logging and reporting of quality test results.</a:t>
            </a: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 and alerts if a product fails a quality check.</a:t>
            </a: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Ability to track defects and take corrective actions in the production workflow.</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243747"/>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71af3243-3dd4-4a8d-8c0d-dd76da1f02a5"/>
    <ds:schemaRef ds:uri="http://schemas.microsoft.com/office/2006/metadata/properties"/>
    <ds:schemaRef ds:uri="http://purl.org/dc/elements/1.1/"/>
    <ds:schemaRef ds:uri="http://schemas.microsoft.com/office/2006/documentManagement/types"/>
    <ds:schemaRef ds:uri="230e9df3-be65-4c73-a93b-d1236ebd677e"/>
    <ds:schemaRef ds:uri="http://purl.org/dc/dcmitype/"/>
    <ds:schemaRef ds:uri="http://purl.org/dc/terms/"/>
    <ds:schemaRef ds:uri="16c05727-aa75-4e4a-9b5f-8a80a1165891"/>
    <ds:schemaRef ds:uri="http://schemas.microsoft.com/office/infopath/2007/PartnerControls"/>
    <ds:schemaRef ds:uri="http://schemas.openxmlformats.org/package/2006/metadata/core-propertie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{84D8C0C1-E005-45C8-AB85-F07FABFBDBAC}tf78438558_win32</Template>
  <TotalTime>578</TotalTime>
  <Words>1152</Words>
  <Application>Microsoft Office PowerPoint</Application>
  <PresentationFormat>Widescreen</PresentationFormat>
  <Paragraphs>178</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Algerian</vt:lpstr>
      <vt:lpstr>Arial</vt:lpstr>
      <vt:lpstr>Arial Black</vt:lpstr>
      <vt:lpstr>Berlin Sans FB Demi</vt:lpstr>
      <vt:lpstr>Calibri</vt:lpstr>
      <vt:lpstr>Cooper Black</vt:lpstr>
      <vt:lpstr>Sabon Next LT</vt:lpstr>
      <vt:lpstr>Times New Roman</vt:lpstr>
      <vt:lpstr>Custom</vt:lpstr>
      <vt:lpstr>PowerPoint Presentation</vt:lpstr>
      <vt:lpstr>Introduction</vt:lpstr>
      <vt:lpstr>System Overview - Product Perspective &amp; Functions</vt:lpstr>
      <vt:lpstr>System Overview - Users &amp; Environment </vt:lpstr>
      <vt:lpstr>PowerPoint Presentation</vt:lpstr>
      <vt:lpstr>Procurement Management</vt:lpstr>
      <vt:lpstr>Inventory Management</vt:lpstr>
      <vt:lpstr>Production Planning and Scheduling</vt:lpstr>
      <vt:lpstr>Quality Control</vt:lpstr>
      <vt:lpstr>Logistics and Distribution</vt:lpstr>
      <vt:lpstr>How These Functional Requirements Connect to the Manufacturer Management System (MMS):</vt:lpstr>
      <vt:lpstr>PowerPoint Presentation</vt:lpstr>
      <vt:lpstr>PowerPoint Presentation</vt:lpstr>
      <vt:lpstr>PowerPoint Presentation</vt:lpstr>
      <vt:lpstr>PowerPoint Presentation</vt:lpstr>
      <vt:lpstr>PowerPoint Presentation</vt:lpstr>
      <vt:lpstr>System Features</vt:lpstr>
      <vt:lpstr>System Architecture</vt:lpstr>
      <vt:lpstr>Validation and Verification</vt:lpstr>
      <vt:lpstr>Documentation Requirements</vt:lpstr>
      <vt:lpstr>Appendices</vt:lpstr>
      <vt:lpstr>Glossary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Manufacturer Management System (MMS) for SH Express  Subtitle: Software Requirements Specification Overview</dc:title>
  <dc:subject/>
  <dc:creator>Shahil Hossain</dc:creator>
  <cp:lastModifiedBy>Asus</cp:lastModifiedBy>
  <cp:revision>28</cp:revision>
  <dcterms:created xsi:type="dcterms:W3CDTF">2024-09-02T18:08:51Z</dcterms:created>
  <dcterms:modified xsi:type="dcterms:W3CDTF">2025-04-08T19:43:49Z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