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Cormorant Garamond"/>
      <p:regular r:id="rId23"/>
      <p:bold r:id="rId24"/>
      <p:italic r:id="rId25"/>
      <p:boldItalic r:id="rId26"/>
    </p:embeddedFont>
    <p:embeddedFont>
      <p:font typeface="Cormorant Garamond SemiBold"/>
      <p:regular r:id="rId27"/>
      <p:bold r:id="rId28"/>
      <p:italic r:id="rId29"/>
      <p:boldItalic r:id="rId30"/>
    </p:embeddedFont>
    <p:embeddedFont>
      <p:font typeface="Bebas Neue"/>
      <p:regular r:id="rId31"/>
    </p:embeddedFont>
    <p:embeddedFont>
      <p:font typeface="Albert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ormorantGaramond-bold.fntdata"/><Relationship Id="rId23" Type="http://schemas.openxmlformats.org/officeDocument/2006/relationships/font" Target="fonts/CormorantGaramo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rmorantGaramond-boldItalic.fntdata"/><Relationship Id="rId25" Type="http://schemas.openxmlformats.org/officeDocument/2006/relationships/font" Target="fonts/CormorantGaramond-italic.fntdata"/><Relationship Id="rId28" Type="http://schemas.openxmlformats.org/officeDocument/2006/relationships/font" Target="fonts/CormorantGaramondSemiBold-bold.fntdata"/><Relationship Id="rId27" Type="http://schemas.openxmlformats.org/officeDocument/2006/relationships/font" Target="fonts/CormorantGaramond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ormorantGaramondSemiBol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ebasNeue-regular.fntdata"/><Relationship Id="rId30" Type="http://schemas.openxmlformats.org/officeDocument/2006/relationships/font" Target="fonts/CormorantGaramondSemiBold-boldItalic.fntdata"/><Relationship Id="rId11" Type="http://schemas.openxmlformats.org/officeDocument/2006/relationships/slide" Target="slides/slide7.xml"/><Relationship Id="rId33" Type="http://schemas.openxmlformats.org/officeDocument/2006/relationships/font" Target="fonts/AlbertSans-bold.fntdata"/><Relationship Id="rId10" Type="http://schemas.openxmlformats.org/officeDocument/2006/relationships/slide" Target="slides/slide6.xml"/><Relationship Id="rId32" Type="http://schemas.openxmlformats.org/officeDocument/2006/relationships/font" Target="fonts/AlbertSans-regular.fntdata"/><Relationship Id="rId13" Type="http://schemas.openxmlformats.org/officeDocument/2006/relationships/slide" Target="slides/slide9.xml"/><Relationship Id="rId35" Type="http://schemas.openxmlformats.org/officeDocument/2006/relationships/font" Target="fonts/AlbertSans-boldItalic.fntdata"/><Relationship Id="rId12" Type="http://schemas.openxmlformats.org/officeDocument/2006/relationships/slide" Target="slides/slide8.xml"/><Relationship Id="rId34" Type="http://schemas.openxmlformats.org/officeDocument/2006/relationships/font" Target="fonts/Albert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c35fea836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c35fea836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2ecda8b89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2ecda8b89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2ecda8b89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2ecda8b89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2ecda8b89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2ecda8b89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2ecda8b89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2ecda8b89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2ecda8b89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2ecda8b8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2ee0a3e56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2ee0a3e56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ac63ad6bae_0_39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ac63ad6bae_0_39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2ed980410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2ed98041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2ed980410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2ed980410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c823060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3c823060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2ecda8b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2ecda8b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2ecda8b8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2ecda8b8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ecda8b8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2ecda8b8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2ecda8b89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2ecda8b89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2ecda8b89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2ecda8b89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22850" y="1515513"/>
            <a:ext cx="5898300" cy="15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500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22850" y="3209188"/>
            <a:ext cx="58983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1461692" y="-1145516"/>
            <a:ext cx="12067528" cy="7434620"/>
            <a:chOff x="-1111651" y="-929861"/>
            <a:chExt cx="11367302" cy="7003222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567500" y="539500"/>
              <a:ext cx="6863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13250" y="4604000"/>
              <a:ext cx="6863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" name="Google Shape;14;p2"/>
            <p:cNvGrpSpPr/>
            <p:nvPr/>
          </p:nvGrpSpPr>
          <p:grpSpPr>
            <a:xfrm>
              <a:off x="-1111651" y="-929861"/>
              <a:ext cx="3841252" cy="3069722"/>
              <a:chOff x="-1108761" y="-855024"/>
              <a:chExt cx="3091800" cy="2470800"/>
            </a:xfrm>
          </p:grpSpPr>
          <p:cxnSp>
            <p:nvCxnSpPr>
              <p:cNvPr id="15" name="Google Shape;15;p2"/>
              <p:cNvCxnSpPr/>
              <p:nvPr/>
            </p:nvCxnSpPr>
            <p:spPr>
              <a:xfrm rot="-2043618">
                <a:off x="-1050405" y="-17363"/>
                <a:ext cx="2974475" cy="797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flipH="1" rot="-2044218">
                <a:off x="-1142627" y="-42816"/>
                <a:ext cx="3159531" cy="846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7" name="Google Shape;17;p2"/>
            <p:cNvCxnSpPr/>
            <p:nvPr/>
          </p:nvCxnSpPr>
          <p:spPr>
            <a:xfrm>
              <a:off x="8430775" y="539500"/>
              <a:ext cx="0" cy="3564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712275" y="1039500"/>
              <a:ext cx="0" cy="3564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" name="Google Shape;19;p2"/>
            <p:cNvGrpSpPr/>
            <p:nvPr/>
          </p:nvGrpSpPr>
          <p:grpSpPr>
            <a:xfrm rot="10800000">
              <a:off x="6414399" y="3003639"/>
              <a:ext cx="3841252" cy="3069722"/>
              <a:chOff x="-1108761" y="-855024"/>
              <a:chExt cx="3091800" cy="2470800"/>
            </a:xfrm>
          </p:grpSpPr>
          <p:cxnSp>
            <p:nvCxnSpPr>
              <p:cNvPr id="20" name="Google Shape;20;p2"/>
              <p:cNvCxnSpPr/>
              <p:nvPr/>
            </p:nvCxnSpPr>
            <p:spPr>
              <a:xfrm rot="-2043618">
                <a:off x="-1050405" y="-17363"/>
                <a:ext cx="2974475" cy="797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flipH="1" rot="-2044218">
                <a:off x="-1142627" y="-42816"/>
                <a:ext cx="3159531" cy="846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3" name="Google Shape;113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grpSp>
        <p:nvGrpSpPr>
          <p:cNvPr id="114" name="Google Shape;114;p11"/>
          <p:cNvGrpSpPr/>
          <p:nvPr/>
        </p:nvGrpSpPr>
        <p:grpSpPr>
          <a:xfrm flipH="1">
            <a:off x="-1461001" y="414349"/>
            <a:ext cx="10131201" cy="5874728"/>
            <a:chOff x="474599" y="414349"/>
            <a:chExt cx="10131201" cy="5874728"/>
          </a:xfrm>
        </p:grpSpPr>
        <p:cxnSp>
          <p:nvCxnSpPr>
            <p:cNvPr id="115" name="Google Shape;115;p11"/>
            <p:cNvCxnSpPr/>
            <p:nvPr/>
          </p:nvCxnSpPr>
          <p:spPr>
            <a:xfrm>
              <a:off x="474600" y="414349"/>
              <a:ext cx="0" cy="4314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1"/>
            <p:cNvCxnSpPr/>
            <p:nvPr/>
          </p:nvCxnSpPr>
          <p:spPr>
            <a:xfrm>
              <a:off x="474599" y="414350"/>
              <a:ext cx="8194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1"/>
            <p:cNvCxnSpPr/>
            <p:nvPr/>
          </p:nvCxnSpPr>
          <p:spPr>
            <a:xfrm>
              <a:off x="8668547" y="414358"/>
              <a:ext cx="0" cy="378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11"/>
            <p:cNvGrpSpPr/>
            <p:nvPr/>
          </p:nvGrpSpPr>
          <p:grpSpPr>
            <a:xfrm rot="10800000">
              <a:off x="6528025" y="3030339"/>
              <a:ext cx="4077775" cy="3258738"/>
              <a:chOff x="-1108761" y="-855024"/>
              <a:chExt cx="3091800" cy="2470800"/>
            </a:xfrm>
          </p:grpSpPr>
          <p:cxnSp>
            <p:nvCxnSpPr>
              <p:cNvPr id="119" name="Google Shape;119;p11"/>
              <p:cNvCxnSpPr/>
              <p:nvPr/>
            </p:nvCxnSpPr>
            <p:spPr>
              <a:xfrm rot="-2043618">
                <a:off x="-1050405" y="-17363"/>
                <a:ext cx="2974475" cy="797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11"/>
              <p:cNvCxnSpPr/>
              <p:nvPr/>
            </p:nvCxnSpPr>
            <p:spPr>
              <a:xfrm flipH="1" rot="-2044218">
                <a:off x="-1142627" y="-42816"/>
                <a:ext cx="3159531" cy="846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21" name="Google Shape;121;p11"/>
            <p:cNvCxnSpPr/>
            <p:nvPr/>
          </p:nvCxnSpPr>
          <p:spPr>
            <a:xfrm>
              <a:off x="475623" y="4729231"/>
              <a:ext cx="7286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Google Shape;125;p13"/>
          <p:cNvSpPr txBox="1"/>
          <p:nvPr>
            <p:ph idx="2" type="title"/>
          </p:nvPr>
        </p:nvSpPr>
        <p:spPr>
          <a:xfrm>
            <a:off x="2483764" y="1373000"/>
            <a:ext cx="52251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" type="subTitle"/>
          </p:nvPr>
        </p:nvSpPr>
        <p:spPr>
          <a:xfrm>
            <a:off x="2483761" y="1824499"/>
            <a:ext cx="5225100" cy="52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hasCustomPrompt="1" idx="3" type="title"/>
          </p:nvPr>
        </p:nvSpPr>
        <p:spPr>
          <a:xfrm>
            <a:off x="1435136" y="1373000"/>
            <a:ext cx="9621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idx="4" type="title"/>
          </p:nvPr>
        </p:nvSpPr>
        <p:spPr>
          <a:xfrm>
            <a:off x="2483764" y="2460802"/>
            <a:ext cx="52251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5" type="subTitle"/>
          </p:nvPr>
        </p:nvSpPr>
        <p:spPr>
          <a:xfrm>
            <a:off x="2483761" y="2912299"/>
            <a:ext cx="5225100" cy="52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hasCustomPrompt="1" idx="6" type="title"/>
          </p:nvPr>
        </p:nvSpPr>
        <p:spPr>
          <a:xfrm>
            <a:off x="1435136" y="2460800"/>
            <a:ext cx="9621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idx="7" type="title"/>
          </p:nvPr>
        </p:nvSpPr>
        <p:spPr>
          <a:xfrm>
            <a:off x="2483764" y="3548604"/>
            <a:ext cx="52251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8" type="subTitle"/>
          </p:nvPr>
        </p:nvSpPr>
        <p:spPr>
          <a:xfrm>
            <a:off x="2483761" y="4000100"/>
            <a:ext cx="5225100" cy="52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hasCustomPrompt="1" idx="9" type="title"/>
          </p:nvPr>
        </p:nvSpPr>
        <p:spPr>
          <a:xfrm>
            <a:off x="1435136" y="3548600"/>
            <a:ext cx="9621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34" name="Google Shape;134;p13"/>
          <p:cNvGrpSpPr/>
          <p:nvPr/>
        </p:nvGrpSpPr>
        <p:grpSpPr>
          <a:xfrm flipH="1">
            <a:off x="-1461001" y="414349"/>
            <a:ext cx="10131201" cy="5874728"/>
            <a:chOff x="474599" y="414349"/>
            <a:chExt cx="10131201" cy="5874728"/>
          </a:xfrm>
        </p:grpSpPr>
        <p:cxnSp>
          <p:nvCxnSpPr>
            <p:cNvPr id="135" name="Google Shape;135;p13"/>
            <p:cNvCxnSpPr/>
            <p:nvPr/>
          </p:nvCxnSpPr>
          <p:spPr>
            <a:xfrm>
              <a:off x="474600" y="414349"/>
              <a:ext cx="0" cy="4314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3"/>
            <p:cNvCxnSpPr/>
            <p:nvPr/>
          </p:nvCxnSpPr>
          <p:spPr>
            <a:xfrm>
              <a:off x="474599" y="414350"/>
              <a:ext cx="8194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13"/>
            <p:cNvCxnSpPr/>
            <p:nvPr/>
          </p:nvCxnSpPr>
          <p:spPr>
            <a:xfrm>
              <a:off x="8668547" y="414358"/>
              <a:ext cx="0" cy="378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8" name="Google Shape;138;p13"/>
            <p:cNvGrpSpPr/>
            <p:nvPr/>
          </p:nvGrpSpPr>
          <p:grpSpPr>
            <a:xfrm rot="10800000">
              <a:off x="6528025" y="3030339"/>
              <a:ext cx="4077775" cy="3258738"/>
              <a:chOff x="-1108761" y="-855024"/>
              <a:chExt cx="3091800" cy="2470800"/>
            </a:xfrm>
          </p:grpSpPr>
          <p:cxnSp>
            <p:nvCxnSpPr>
              <p:cNvPr id="139" name="Google Shape;139;p13"/>
              <p:cNvCxnSpPr/>
              <p:nvPr/>
            </p:nvCxnSpPr>
            <p:spPr>
              <a:xfrm rot="-2043618">
                <a:off x="-1050405" y="-17363"/>
                <a:ext cx="2974475" cy="797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3"/>
              <p:cNvCxnSpPr/>
              <p:nvPr/>
            </p:nvCxnSpPr>
            <p:spPr>
              <a:xfrm flipH="1" rot="-2044218">
                <a:off x="-1142627" y="-42816"/>
                <a:ext cx="3159531" cy="846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41" name="Google Shape;141;p13"/>
            <p:cNvCxnSpPr/>
            <p:nvPr/>
          </p:nvCxnSpPr>
          <p:spPr>
            <a:xfrm>
              <a:off x="475623" y="4729231"/>
              <a:ext cx="7286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44" name="Google Shape;144;p14"/>
          <p:cNvGrpSpPr/>
          <p:nvPr/>
        </p:nvGrpSpPr>
        <p:grpSpPr>
          <a:xfrm rot="10800000">
            <a:off x="-1461001" y="-1146201"/>
            <a:ext cx="10131201" cy="5874728"/>
            <a:chOff x="474599" y="414349"/>
            <a:chExt cx="10131201" cy="5874728"/>
          </a:xfrm>
        </p:grpSpPr>
        <p:cxnSp>
          <p:nvCxnSpPr>
            <p:cNvPr id="145" name="Google Shape;145;p14"/>
            <p:cNvCxnSpPr/>
            <p:nvPr/>
          </p:nvCxnSpPr>
          <p:spPr>
            <a:xfrm>
              <a:off x="474599" y="414350"/>
              <a:ext cx="8194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4"/>
            <p:cNvCxnSpPr/>
            <p:nvPr/>
          </p:nvCxnSpPr>
          <p:spPr>
            <a:xfrm>
              <a:off x="475623" y="4729231"/>
              <a:ext cx="7286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4"/>
            <p:cNvCxnSpPr/>
            <p:nvPr/>
          </p:nvCxnSpPr>
          <p:spPr>
            <a:xfrm>
              <a:off x="8668547" y="414358"/>
              <a:ext cx="0" cy="378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4"/>
            <p:cNvCxnSpPr/>
            <p:nvPr/>
          </p:nvCxnSpPr>
          <p:spPr>
            <a:xfrm>
              <a:off x="474600" y="414349"/>
              <a:ext cx="0" cy="4314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9" name="Google Shape;149;p14"/>
            <p:cNvGrpSpPr/>
            <p:nvPr/>
          </p:nvGrpSpPr>
          <p:grpSpPr>
            <a:xfrm rot="10800000">
              <a:off x="6528025" y="3030339"/>
              <a:ext cx="4077775" cy="3258738"/>
              <a:chOff x="-1108761" y="-855024"/>
              <a:chExt cx="3091800" cy="2470800"/>
            </a:xfrm>
          </p:grpSpPr>
          <p:cxnSp>
            <p:nvCxnSpPr>
              <p:cNvPr id="150" name="Google Shape;150;p14"/>
              <p:cNvCxnSpPr/>
              <p:nvPr/>
            </p:nvCxnSpPr>
            <p:spPr>
              <a:xfrm rot="-2043618">
                <a:off x="-1050405" y="-17363"/>
                <a:ext cx="2974475" cy="797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14"/>
              <p:cNvCxnSpPr/>
              <p:nvPr/>
            </p:nvCxnSpPr>
            <p:spPr>
              <a:xfrm flipH="1" rot="-2044218">
                <a:off x="-1142627" y="-42816"/>
                <a:ext cx="3159531" cy="846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54" name="Google Shape;154;p15"/>
          <p:cNvGrpSpPr/>
          <p:nvPr/>
        </p:nvGrpSpPr>
        <p:grpSpPr>
          <a:xfrm flipH="1">
            <a:off x="-1461001" y="414349"/>
            <a:ext cx="10131201" cy="5874728"/>
            <a:chOff x="474599" y="414349"/>
            <a:chExt cx="10131201" cy="5874728"/>
          </a:xfrm>
        </p:grpSpPr>
        <p:cxnSp>
          <p:nvCxnSpPr>
            <p:cNvPr id="155" name="Google Shape;155;p15"/>
            <p:cNvCxnSpPr/>
            <p:nvPr/>
          </p:nvCxnSpPr>
          <p:spPr>
            <a:xfrm>
              <a:off x="474600" y="414349"/>
              <a:ext cx="0" cy="4314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5"/>
            <p:cNvCxnSpPr/>
            <p:nvPr/>
          </p:nvCxnSpPr>
          <p:spPr>
            <a:xfrm>
              <a:off x="474599" y="414350"/>
              <a:ext cx="8194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15"/>
            <p:cNvCxnSpPr/>
            <p:nvPr/>
          </p:nvCxnSpPr>
          <p:spPr>
            <a:xfrm>
              <a:off x="8668547" y="414358"/>
              <a:ext cx="0" cy="378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" name="Google Shape;158;p15"/>
            <p:cNvGrpSpPr/>
            <p:nvPr/>
          </p:nvGrpSpPr>
          <p:grpSpPr>
            <a:xfrm rot="10800000">
              <a:off x="6528025" y="3030339"/>
              <a:ext cx="4077775" cy="3258738"/>
              <a:chOff x="-1108761" y="-855024"/>
              <a:chExt cx="3091800" cy="2470800"/>
            </a:xfrm>
          </p:grpSpPr>
          <p:cxnSp>
            <p:nvCxnSpPr>
              <p:cNvPr id="159" name="Google Shape;159;p15"/>
              <p:cNvCxnSpPr/>
              <p:nvPr/>
            </p:nvCxnSpPr>
            <p:spPr>
              <a:xfrm rot="-2043618">
                <a:off x="-1050405" y="-17363"/>
                <a:ext cx="2974475" cy="797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15"/>
              <p:cNvCxnSpPr/>
              <p:nvPr/>
            </p:nvCxnSpPr>
            <p:spPr>
              <a:xfrm flipH="1" rot="-2044218">
                <a:off x="-1142627" y="-42816"/>
                <a:ext cx="3159531" cy="846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61" name="Google Shape;161;p15"/>
            <p:cNvCxnSpPr/>
            <p:nvPr/>
          </p:nvCxnSpPr>
          <p:spPr>
            <a:xfrm>
              <a:off x="475623" y="4729231"/>
              <a:ext cx="7286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64" name="Google Shape;164;p16"/>
          <p:cNvGrpSpPr/>
          <p:nvPr/>
        </p:nvGrpSpPr>
        <p:grpSpPr>
          <a:xfrm>
            <a:off x="474599" y="414349"/>
            <a:ext cx="10131201" cy="5874728"/>
            <a:chOff x="474599" y="414349"/>
            <a:chExt cx="10131201" cy="5874728"/>
          </a:xfrm>
        </p:grpSpPr>
        <p:cxnSp>
          <p:nvCxnSpPr>
            <p:cNvPr id="165" name="Google Shape;165;p16"/>
            <p:cNvCxnSpPr/>
            <p:nvPr/>
          </p:nvCxnSpPr>
          <p:spPr>
            <a:xfrm>
              <a:off x="474599" y="414350"/>
              <a:ext cx="8194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6"/>
            <p:cNvCxnSpPr/>
            <p:nvPr/>
          </p:nvCxnSpPr>
          <p:spPr>
            <a:xfrm>
              <a:off x="475623" y="4729231"/>
              <a:ext cx="7286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6"/>
            <p:cNvCxnSpPr/>
            <p:nvPr/>
          </p:nvCxnSpPr>
          <p:spPr>
            <a:xfrm>
              <a:off x="8668547" y="414358"/>
              <a:ext cx="0" cy="378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6"/>
            <p:cNvCxnSpPr/>
            <p:nvPr/>
          </p:nvCxnSpPr>
          <p:spPr>
            <a:xfrm>
              <a:off x="474600" y="414349"/>
              <a:ext cx="0" cy="4314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9" name="Google Shape;169;p16"/>
            <p:cNvGrpSpPr/>
            <p:nvPr/>
          </p:nvGrpSpPr>
          <p:grpSpPr>
            <a:xfrm rot="10800000">
              <a:off x="6528025" y="3030339"/>
              <a:ext cx="4077775" cy="3258738"/>
              <a:chOff x="-1108761" y="-855024"/>
              <a:chExt cx="3091800" cy="2470800"/>
            </a:xfrm>
          </p:grpSpPr>
          <p:cxnSp>
            <p:nvCxnSpPr>
              <p:cNvPr id="170" name="Google Shape;170;p16"/>
              <p:cNvCxnSpPr/>
              <p:nvPr/>
            </p:nvCxnSpPr>
            <p:spPr>
              <a:xfrm rot="-2043618">
                <a:off x="-1050405" y="-17363"/>
                <a:ext cx="2974475" cy="797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16"/>
              <p:cNvCxnSpPr/>
              <p:nvPr/>
            </p:nvCxnSpPr>
            <p:spPr>
              <a:xfrm flipH="1" rot="-2044218">
                <a:off x="-1142627" y="-42816"/>
                <a:ext cx="3159531" cy="846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1" type="subTitle"/>
          </p:nvPr>
        </p:nvSpPr>
        <p:spPr>
          <a:xfrm>
            <a:off x="3621475" y="1511375"/>
            <a:ext cx="4809300" cy="28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75" name="Google Shape;175;p17"/>
          <p:cNvSpPr/>
          <p:nvPr>
            <p:ph idx="2" type="pic"/>
          </p:nvPr>
        </p:nvSpPr>
        <p:spPr>
          <a:xfrm>
            <a:off x="880925" y="1574875"/>
            <a:ext cx="2740500" cy="274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76" name="Google Shape;176;p17"/>
          <p:cNvGrpSpPr/>
          <p:nvPr/>
        </p:nvGrpSpPr>
        <p:grpSpPr>
          <a:xfrm flipH="1">
            <a:off x="-1461001" y="414349"/>
            <a:ext cx="10131201" cy="5874728"/>
            <a:chOff x="474599" y="414349"/>
            <a:chExt cx="10131201" cy="5874728"/>
          </a:xfrm>
        </p:grpSpPr>
        <p:cxnSp>
          <p:nvCxnSpPr>
            <p:cNvPr id="177" name="Google Shape;177;p17"/>
            <p:cNvCxnSpPr/>
            <p:nvPr/>
          </p:nvCxnSpPr>
          <p:spPr>
            <a:xfrm>
              <a:off x="474600" y="414349"/>
              <a:ext cx="0" cy="4314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7"/>
            <p:cNvCxnSpPr/>
            <p:nvPr/>
          </p:nvCxnSpPr>
          <p:spPr>
            <a:xfrm>
              <a:off x="474599" y="414350"/>
              <a:ext cx="8194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7"/>
            <p:cNvCxnSpPr/>
            <p:nvPr/>
          </p:nvCxnSpPr>
          <p:spPr>
            <a:xfrm>
              <a:off x="8668547" y="414358"/>
              <a:ext cx="0" cy="378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0" name="Google Shape;180;p17"/>
            <p:cNvGrpSpPr/>
            <p:nvPr/>
          </p:nvGrpSpPr>
          <p:grpSpPr>
            <a:xfrm rot="10800000">
              <a:off x="6528025" y="3030339"/>
              <a:ext cx="4077775" cy="3258738"/>
              <a:chOff x="-1108761" y="-855024"/>
              <a:chExt cx="3091800" cy="2470800"/>
            </a:xfrm>
          </p:grpSpPr>
          <p:cxnSp>
            <p:nvCxnSpPr>
              <p:cNvPr id="181" name="Google Shape;181;p17"/>
              <p:cNvCxnSpPr/>
              <p:nvPr/>
            </p:nvCxnSpPr>
            <p:spPr>
              <a:xfrm rot="-2043618">
                <a:off x="-1050405" y="-17363"/>
                <a:ext cx="2974475" cy="797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17"/>
              <p:cNvCxnSpPr/>
              <p:nvPr/>
            </p:nvCxnSpPr>
            <p:spPr>
              <a:xfrm flipH="1" rot="-2044218">
                <a:off x="-1142627" y="-42816"/>
                <a:ext cx="3159531" cy="846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83" name="Google Shape;183;p17"/>
            <p:cNvCxnSpPr/>
            <p:nvPr/>
          </p:nvCxnSpPr>
          <p:spPr>
            <a:xfrm>
              <a:off x="475623" y="4729231"/>
              <a:ext cx="7286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1226400" y="3488500"/>
            <a:ext cx="6691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Cormorant Garamond SemiBold"/>
                <a:ea typeface="Cormorant Garamond SemiBold"/>
                <a:cs typeface="Cormorant Garamond SemiBold"/>
                <a:sym typeface="Cormorant Garamo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6" name="Google Shape;186;p18"/>
          <p:cNvSpPr txBox="1"/>
          <p:nvPr>
            <p:ph idx="1" type="subTitle"/>
          </p:nvPr>
        </p:nvSpPr>
        <p:spPr>
          <a:xfrm>
            <a:off x="1226400" y="1123107"/>
            <a:ext cx="6691200" cy="22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87" name="Google Shape;187;p18"/>
          <p:cNvGrpSpPr/>
          <p:nvPr/>
        </p:nvGrpSpPr>
        <p:grpSpPr>
          <a:xfrm>
            <a:off x="-1461692" y="-1145516"/>
            <a:ext cx="12067528" cy="7434620"/>
            <a:chOff x="-1111651" y="-929861"/>
            <a:chExt cx="11367302" cy="7003222"/>
          </a:xfrm>
        </p:grpSpPr>
        <p:cxnSp>
          <p:nvCxnSpPr>
            <p:cNvPr id="188" name="Google Shape;188;p18"/>
            <p:cNvCxnSpPr/>
            <p:nvPr/>
          </p:nvCxnSpPr>
          <p:spPr>
            <a:xfrm>
              <a:off x="1567500" y="539500"/>
              <a:ext cx="686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18"/>
            <p:cNvCxnSpPr/>
            <p:nvPr/>
          </p:nvCxnSpPr>
          <p:spPr>
            <a:xfrm>
              <a:off x="713250" y="4604000"/>
              <a:ext cx="686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0" name="Google Shape;190;p18"/>
            <p:cNvGrpSpPr/>
            <p:nvPr/>
          </p:nvGrpSpPr>
          <p:grpSpPr>
            <a:xfrm>
              <a:off x="-1111651" y="-929861"/>
              <a:ext cx="3841252" cy="3069722"/>
              <a:chOff x="-1108761" y="-855024"/>
              <a:chExt cx="3091800" cy="2470800"/>
            </a:xfrm>
          </p:grpSpPr>
          <p:cxnSp>
            <p:nvCxnSpPr>
              <p:cNvPr id="191" name="Google Shape;191;p18"/>
              <p:cNvCxnSpPr/>
              <p:nvPr/>
            </p:nvCxnSpPr>
            <p:spPr>
              <a:xfrm rot="-2043618">
                <a:off x="-1050405" y="-17363"/>
                <a:ext cx="2974475" cy="797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18"/>
              <p:cNvCxnSpPr/>
              <p:nvPr/>
            </p:nvCxnSpPr>
            <p:spPr>
              <a:xfrm flipH="1" rot="-2044218">
                <a:off x="-1142627" y="-42816"/>
                <a:ext cx="3159531" cy="846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93" name="Google Shape;193;p18"/>
            <p:cNvCxnSpPr/>
            <p:nvPr/>
          </p:nvCxnSpPr>
          <p:spPr>
            <a:xfrm>
              <a:off x="8430775" y="539500"/>
              <a:ext cx="0" cy="356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8"/>
            <p:cNvCxnSpPr/>
            <p:nvPr/>
          </p:nvCxnSpPr>
          <p:spPr>
            <a:xfrm>
              <a:off x="712275" y="1039500"/>
              <a:ext cx="0" cy="356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5" name="Google Shape;195;p18"/>
            <p:cNvGrpSpPr/>
            <p:nvPr/>
          </p:nvGrpSpPr>
          <p:grpSpPr>
            <a:xfrm rot="10800000">
              <a:off x="6414399" y="3003639"/>
              <a:ext cx="3841252" cy="3069722"/>
              <a:chOff x="-1108761" y="-855024"/>
              <a:chExt cx="3091800" cy="2470800"/>
            </a:xfrm>
          </p:grpSpPr>
          <p:cxnSp>
            <p:nvCxnSpPr>
              <p:cNvPr id="196" name="Google Shape;196;p18"/>
              <p:cNvCxnSpPr/>
              <p:nvPr/>
            </p:nvCxnSpPr>
            <p:spPr>
              <a:xfrm rot="-2043618">
                <a:off x="-1050405" y="-17363"/>
                <a:ext cx="2974475" cy="797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" name="Google Shape;197;p18"/>
              <p:cNvCxnSpPr/>
              <p:nvPr/>
            </p:nvCxnSpPr>
            <p:spPr>
              <a:xfrm flipH="1" rot="-2044218">
                <a:off x="-1142627" y="-42816"/>
                <a:ext cx="3159531" cy="846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" name="Google Shape;200;p19"/>
          <p:cNvSpPr txBox="1"/>
          <p:nvPr>
            <p:ph idx="1" type="subTitle"/>
          </p:nvPr>
        </p:nvSpPr>
        <p:spPr>
          <a:xfrm>
            <a:off x="4780153" y="1583600"/>
            <a:ext cx="3643800" cy="29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01" name="Google Shape;201;p19"/>
          <p:cNvSpPr txBox="1"/>
          <p:nvPr>
            <p:ph idx="2" type="subTitle"/>
          </p:nvPr>
        </p:nvSpPr>
        <p:spPr>
          <a:xfrm>
            <a:off x="720047" y="1583600"/>
            <a:ext cx="3643800" cy="29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grpSp>
        <p:nvGrpSpPr>
          <p:cNvPr id="202" name="Google Shape;202;p19"/>
          <p:cNvGrpSpPr/>
          <p:nvPr/>
        </p:nvGrpSpPr>
        <p:grpSpPr>
          <a:xfrm>
            <a:off x="474599" y="414349"/>
            <a:ext cx="10131201" cy="5874728"/>
            <a:chOff x="474599" y="414349"/>
            <a:chExt cx="10131201" cy="5874728"/>
          </a:xfrm>
        </p:grpSpPr>
        <p:cxnSp>
          <p:nvCxnSpPr>
            <p:cNvPr id="203" name="Google Shape;203;p19"/>
            <p:cNvCxnSpPr/>
            <p:nvPr/>
          </p:nvCxnSpPr>
          <p:spPr>
            <a:xfrm>
              <a:off x="474599" y="414350"/>
              <a:ext cx="8194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9"/>
            <p:cNvCxnSpPr/>
            <p:nvPr/>
          </p:nvCxnSpPr>
          <p:spPr>
            <a:xfrm>
              <a:off x="475623" y="4729231"/>
              <a:ext cx="7286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9"/>
            <p:cNvCxnSpPr/>
            <p:nvPr/>
          </p:nvCxnSpPr>
          <p:spPr>
            <a:xfrm>
              <a:off x="8668547" y="414358"/>
              <a:ext cx="0" cy="378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9"/>
            <p:cNvCxnSpPr/>
            <p:nvPr/>
          </p:nvCxnSpPr>
          <p:spPr>
            <a:xfrm>
              <a:off x="474600" y="414349"/>
              <a:ext cx="0" cy="4314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7" name="Google Shape;207;p19"/>
            <p:cNvGrpSpPr/>
            <p:nvPr/>
          </p:nvGrpSpPr>
          <p:grpSpPr>
            <a:xfrm rot="10800000">
              <a:off x="6528025" y="3030339"/>
              <a:ext cx="4077775" cy="3258738"/>
              <a:chOff x="-1108761" y="-855024"/>
              <a:chExt cx="3091800" cy="2470800"/>
            </a:xfrm>
          </p:grpSpPr>
          <p:cxnSp>
            <p:nvCxnSpPr>
              <p:cNvPr id="208" name="Google Shape;208;p19"/>
              <p:cNvCxnSpPr/>
              <p:nvPr/>
            </p:nvCxnSpPr>
            <p:spPr>
              <a:xfrm rot="-2043618">
                <a:off x="-1050405" y="-17363"/>
                <a:ext cx="2974475" cy="797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19"/>
              <p:cNvCxnSpPr/>
              <p:nvPr/>
            </p:nvCxnSpPr>
            <p:spPr>
              <a:xfrm flipH="1" rot="-2044218">
                <a:off x="-1142627" y="-42816"/>
                <a:ext cx="3159531" cy="846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2347950" y="744423"/>
            <a:ext cx="4448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" name="Google Shape;212;p20"/>
          <p:cNvSpPr txBox="1"/>
          <p:nvPr>
            <p:ph idx="1" type="subTitle"/>
          </p:nvPr>
        </p:nvSpPr>
        <p:spPr>
          <a:xfrm>
            <a:off x="2347950" y="1523163"/>
            <a:ext cx="4448100" cy="12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3" name="Google Shape;213;p20"/>
          <p:cNvGrpSpPr/>
          <p:nvPr/>
        </p:nvGrpSpPr>
        <p:grpSpPr>
          <a:xfrm rot="10800000">
            <a:off x="-1461001" y="-1146201"/>
            <a:ext cx="10131201" cy="5874728"/>
            <a:chOff x="474599" y="414349"/>
            <a:chExt cx="10131201" cy="5874728"/>
          </a:xfrm>
        </p:grpSpPr>
        <p:cxnSp>
          <p:nvCxnSpPr>
            <p:cNvPr id="214" name="Google Shape;214;p20"/>
            <p:cNvCxnSpPr/>
            <p:nvPr/>
          </p:nvCxnSpPr>
          <p:spPr>
            <a:xfrm>
              <a:off x="474599" y="414350"/>
              <a:ext cx="8194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20"/>
            <p:cNvCxnSpPr/>
            <p:nvPr/>
          </p:nvCxnSpPr>
          <p:spPr>
            <a:xfrm>
              <a:off x="475623" y="4729231"/>
              <a:ext cx="7286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0"/>
            <p:cNvCxnSpPr/>
            <p:nvPr/>
          </p:nvCxnSpPr>
          <p:spPr>
            <a:xfrm>
              <a:off x="8668547" y="414358"/>
              <a:ext cx="0" cy="378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20"/>
            <p:cNvCxnSpPr/>
            <p:nvPr/>
          </p:nvCxnSpPr>
          <p:spPr>
            <a:xfrm>
              <a:off x="474600" y="414349"/>
              <a:ext cx="0" cy="4314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18" name="Google Shape;218;p20"/>
            <p:cNvGrpSpPr/>
            <p:nvPr/>
          </p:nvGrpSpPr>
          <p:grpSpPr>
            <a:xfrm rot="10800000">
              <a:off x="6528025" y="3030339"/>
              <a:ext cx="4077775" cy="3258738"/>
              <a:chOff x="-1108761" y="-855024"/>
              <a:chExt cx="3091800" cy="2470800"/>
            </a:xfrm>
          </p:grpSpPr>
          <p:cxnSp>
            <p:nvCxnSpPr>
              <p:cNvPr id="219" name="Google Shape;219;p20"/>
              <p:cNvCxnSpPr/>
              <p:nvPr/>
            </p:nvCxnSpPr>
            <p:spPr>
              <a:xfrm rot="-2043618">
                <a:off x="-1050405" y="-17363"/>
                <a:ext cx="2974475" cy="797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20"/>
              <p:cNvCxnSpPr/>
              <p:nvPr/>
            </p:nvCxnSpPr>
            <p:spPr>
              <a:xfrm flipH="1" rot="-2044218">
                <a:off x="-1142627" y="-42816"/>
                <a:ext cx="3159531" cy="846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21" name="Google Shape;221;p20"/>
          <p:cNvSpPr txBox="1"/>
          <p:nvPr/>
        </p:nvSpPr>
        <p:spPr>
          <a:xfrm>
            <a:off x="2347950" y="33532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b="1" sz="10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1882200" y="2598125"/>
            <a:ext cx="5379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3404400" y="986925"/>
            <a:ext cx="2335200" cy="1061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882200" y="3706275"/>
            <a:ext cx="53796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" name="Google Shape;26;p3"/>
          <p:cNvGrpSpPr/>
          <p:nvPr/>
        </p:nvGrpSpPr>
        <p:grpSpPr>
          <a:xfrm rot="10800000">
            <a:off x="-1461001" y="-1146201"/>
            <a:ext cx="10131201" cy="5874728"/>
            <a:chOff x="474599" y="414349"/>
            <a:chExt cx="10131201" cy="5874728"/>
          </a:xfrm>
        </p:grpSpPr>
        <p:cxnSp>
          <p:nvCxnSpPr>
            <p:cNvPr id="27" name="Google Shape;27;p3"/>
            <p:cNvCxnSpPr/>
            <p:nvPr/>
          </p:nvCxnSpPr>
          <p:spPr>
            <a:xfrm>
              <a:off x="474599" y="414350"/>
              <a:ext cx="8194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475623" y="4729231"/>
              <a:ext cx="7286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8668547" y="414358"/>
              <a:ext cx="0" cy="378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474600" y="414349"/>
              <a:ext cx="0" cy="4314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" name="Google Shape;31;p3"/>
            <p:cNvGrpSpPr/>
            <p:nvPr/>
          </p:nvGrpSpPr>
          <p:grpSpPr>
            <a:xfrm rot="10800000">
              <a:off x="6528025" y="3030339"/>
              <a:ext cx="4077775" cy="3258738"/>
              <a:chOff x="-1108761" y="-855024"/>
              <a:chExt cx="3091800" cy="2470800"/>
            </a:xfrm>
          </p:grpSpPr>
          <p:cxnSp>
            <p:nvCxnSpPr>
              <p:cNvPr id="32" name="Google Shape;32;p3"/>
              <p:cNvCxnSpPr/>
              <p:nvPr/>
            </p:nvCxnSpPr>
            <p:spPr>
              <a:xfrm rot="-2043618">
                <a:off x="-1050405" y="-17363"/>
                <a:ext cx="2974475" cy="797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" name="Google Shape;33;p3"/>
              <p:cNvCxnSpPr/>
              <p:nvPr/>
            </p:nvCxnSpPr>
            <p:spPr>
              <a:xfrm flipH="1" rot="-2044218">
                <a:off x="-1142627" y="-42816"/>
                <a:ext cx="3159531" cy="846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21"/>
          <p:cNvGrpSpPr/>
          <p:nvPr/>
        </p:nvGrpSpPr>
        <p:grpSpPr>
          <a:xfrm>
            <a:off x="-1461692" y="-1145516"/>
            <a:ext cx="12067528" cy="7434620"/>
            <a:chOff x="-1111651" y="-929861"/>
            <a:chExt cx="11367302" cy="7003222"/>
          </a:xfrm>
        </p:grpSpPr>
        <p:cxnSp>
          <p:nvCxnSpPr>
            <p:cNvPr id="224" name="Google Shape;224;p21"/>
            <p:cNvCxnSpPr/>
            <p:nvPr/>
          </p:nvCxnSpPr>
          <p:spPr>
            <a:xfrm>
              <a:off x="1567500" y="539500"/>
              <a:ext cx="686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1"/>
            <p:cNvCxnSpPr/>
            <p:nvPr/>
          </p:nvCxnSpPr>
          <p:spPr>
            <a:xfrm>
              <a:off x="713250" y="4604000"/>
              <a:ext cx="686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6" name="Google Shape;226;p21"/>
            <p:cNvGrpSpPr/>
            <p:nvPr/>
          </p:nvGrpSpPr>
          <p:grpSpPr>
            <a:xfrm>
              <a:off x="-1111651" y="-929861"/>
              <a:ext cx="3841252" cy="3069722"/>
              <a:chOff x="-1108761" y="-855024"/>
              <a:chExt cx="3091800" cy="2470800"/>
            </a:xfrm>
          </p:grpSpPr>
          <p:cxnSp>
            <p:nvCxnSpPr>
              <p:cNvPr id="227" name="Google Shape;227;p21"/>
              <p:cNvCxnSpPr/>
              <p:nvPr/>
            </p:nvCxnSpPr>
            <p:spPr>
              <a:xfrm rot="-2043618">
                <a:off x="-1050405" y="-17363"/>
                <a:ext cx="2974475" cy="797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21"/>
              <p:cNvCxnSpPr/>
              <p:nvPr/>
            </p:nvCxnSpPr>
            <p:spPr>
              <a:xfrm flipH="1" rot="-2044218">
                <a:off x="-1142627" y="-42816"/>
                <a:ext cx="3159531" cy="846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29" name="Google Shape;229;p21"/>
            <p:cNvCxnSpPr/>
            <p:nvPr/>
          </p:nvCxnSpPr>
          <p:spPr>
            <a:xfrm>
              <a:off x="8430775" y="539500"/>
              <a:ext cx="0" cy="356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1"/>
            <p:cNvCxnSpPr/>
            <p:nvPr/>
          </p:nvCxnSpPr>
          <p:spPr>
            <a:xfrm>
              <a:off x="712275" y="1039500"/>
              <a:ext cx="0" cy="3564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31" name="Google Shape;231;p21"/>
            <p:cNvGrpSpPr/>
            <p:nvPr/>
          </p:nvGrpSpPr>
          <p:grpSpPr>
            <a:xfrm rot="10800000">
              <a:off x="6414399" y="3003639"/>
              <a:ext cx="3841252" cy="3069722"/>
              <a:chOff x="-1108761" y="-855024"/>
              <a:chExt cx="3091800" cy="2470800"/>
            </a:xfrm>
          </p:grpSpPr>
          <p:cxnSp>
            <p:nvCxnSpPr>
              <p:cNvPr id="232" name="Google Shape;232;p21"/>
              <p:cNvCxnSpPr/>
              <p:nvPr/>
            </p:nvCxnSpPr>
            <p:spPr>
              <a:xfrm rot="-2043618">
                <a:off x="-1050405" y="-17363"/>
                <a:ext cx="2974475" cy="797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21"/>
              <p:cNvCxnSpPr/>
              <p:nvPr/>
            </p:nvCxnSpPr>
            <p:spPr>
              <a:xfrm flipH="1" rot="-2044218">
                <a:off x="-1142627" y="-42816"/>
                <a:ext cx="3159531" cy="846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2"/>
          <p:cNvGrpSpPr/>
          <p:nvPr/>
        </p:nvGrpSpPr>
        <p:grpSpPr>
          <a:xfrm rot="10800000">
            <a:off x="-1461001" y="-1146201"/>
            <a:ext cx="10131201" cy="5874728"/>
            <a:chOff x="474599" y="414349"/>
            <a:chExt cx="10131201" cy="5874728"/>
          </a:xfrm>
        </p:grpSpPr>
        <p:cxnSp>
          <p:nvCxnSpPr>
            <p:cNvPr id="236" name="Google Shape;236;p22"/>
            <p:cNvCxnSpPr/>
            <p:nvPr/>
          </p:nvCxnSpPr>
          <p:spPr>
            <a:xfrm>
              <a:off x="474599" y="414350"/>
              <a:ext cx="8194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22"/>
            <p:cNvCxnSpPr/>
            <p:nvPr/>
          </p:nvCxnSpPr>
          <p:spPr>
            <a:xfrm>
              <a:off x="475623" y="4729231"/>
              <a:ext cx="7286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22"/>
            <p:cNvCxnSpPr/>
            <p:nvPr/>
          </p:nvCxnSpPr>
          <p:spPr>
            <a:xfrm>
              <a:off x="8668547" y="414358"/>
              <a:ext cx="0" cy="378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22"/>
            <p:cNvCxnSpPr/>
            <p:nvPr/>
          </p:nvCxnSpPr>
          <p:spPr>
            <a:xfrm>
              <a:off x="474600" y="414349"/>
              <a:ext cx="0" cy="4314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0" name="Google Shape;240;p22"/>
            <p:cNvGrpSpPr/>
            <p:nvPr/>
          </p:nvGrpSpPr>
          <p:grpSpPr>
            <a:xfrm rot="10800000">
              <a:off x="6528025" y="3030339"/>
              <a:ext cx="4077775" cy="3258738"/>
              <a:chOff x="-1108761" y="-855024"/>
              <a:chExt cx="3091800" cy="2470800"/>
            </a:xfrm>
          </p:grpSpPr>
          <p:cxnSp>
            <p:nvCxnSpPr>
              <p:cNvPr id="241" name="Google Shape;241;p22"/>
              <p:cNvCxnSpPr/>
              <p:nvPr/>
            </p:nvCxnSpPr>
            <p:spPr>
              <a:xfrm rot="-2043618">
                <a:off x="-1050405" y="-17363"/>
                <a:ext cx="2974475" cy="797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2" name="Google Shape;242;p22"/>
              <p:cNvCxnSpPr/>
              <p:nvPr/>
            </p:nvCxnSpPr>
            <p:spPr>
              <a:xfrm flipH="1" rot="-2044218">
                <a:off x="-1142627" y="-42816"/>
                <a:ext cx="3159531" cy="846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2577825" y="1547000"/>
            <a:ext cx="37596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 Light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 Light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 Light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 Light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 Light"/>
              <a:buChar char="○"/>
              <a:defRPr sz="1100">
                <a:solidFill>
                  <a:schemeClr val="lt1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 Light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 Light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 Light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Nunito Light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37" name="Google Shape;37;p4"/>
          <p:cNvGrpSpPr/>
          <p:nvPr/>
        </p:nvGrpSpPr>
        <p:grpSpPr>
          <a:xfrm>
            <a:off x="-1461692" y="-1145516"/>
            <a:ext cx="12067528" cy="7434620"/>
            <a:chOff x="-1111651" y="-929861"/>
            <a:chExt cx="11367302" cy="7003222"/>
          </a:xfrm>
        </p:grpSpPr>
        <p:cxnSp>
          <p:nvCxnSpPr>
            <p:cNvPr id="38" name="Google Shape;38;p4"/>
            <p:cNvCxnSpPr/>
            <p:nvPr/>
          </p:nvCxnSpPr>
          <p:spPr>
            <a:xfrm>
              <a:off x="1567500" y="539500"/>
              <a:ext cx="6863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4"/>
            <p:cNvCxnSpPr/>
            <p:nvPr/>
          </p:nvCxnSpPr>
          <p:spPr>
            <a:xfrm>
              <a:off x="713250" y="4604000"/>
              <a:ext cx="6863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" name="Google Shape;40;p4"/>
            <p:cNvGrpSpPr/>
            <p:nvPr/>
          </p:nvGrpSpPr>
          <p:grpSpPr>
            <a:xfrm>
              <a:off x="-1111651" y="-929861"/>
              <a:ext cx="3841252" cy="3069722"/>
              <a:chOff x="-1108761" y="-855024"/>
              <a:chExt cx="3091800" cy="2470800"/>
            </a:xfrm>
          </p:grpSpPr>
          <p:cxnSp>
            <p:nvCxnSpPr>
              <p:cNvPr id="41" name="Google Shape;41;p4"/>
              <p:cNvCxnSpPr/>
              <p:nvPr/>
            </p:nvCxnSpPr>
            <p:spPr>
              <a:xfrm rot="-2043618">
                <a:off x="-1050405" y="-17363"/>
                <a:ext cx="2974475" cy="797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 flipH="1" rot="-2044218">
                <a:off x="-1142627" y="-42816"/>
                <a:ext cx="3159531" cy="846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3" name="Google Shape;43;p4"/>
            <p:cNvCxnSpPr/>
            <p:nvPr/>
          </p:nvCxnSpPr>
          <p:spPr>
            <a:xfrm>
              <a:off x="8430775" y="539500"/>
              <a:ext cx="0" cy="3564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712275" y="1039500"/>
              <a:ext cx="0" cy="3564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5" name="Google Shape;45;p4"/>
            <p:cNvGrpSpPr/>
            <p:nvPr/>
          </p:nvGrpSpPr>
          <p:grpSpPr>
            <a:xfrm rot="10800000">
              <a:off x="6414399" y="3003639"/>
              <a:ext cx="3841252" cy="3069722"/>
              <a:chOff x="-1108761" y="-855024"/>
              <a:chExt cx="3091800" cy="2470800"/>
            </a:xfrm>
          </p:grpSpPr>
          <p:cxnSp>
            <p:nvCxnSpPr>
              <p:cNvPr id="46" name="Google Shape;46;p4"/>
              <p:cNvCxnSpPr/>
              <p:nvPr/>
            </p:nvCxnSpPr>
            <p:spPr>
              <a:xfrm rot="-2043618">
                <a:off x="-1050405" y="-17363"/>
                <a:ext cx="2974475" cy="797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" name="Google Shape;47;p4"/>
              <p:cNvCxnSpPr/>
              <p:nvPr/>
            </p:nvCxnSpPr>
            <p:spPr>
              <a:xfrm flipH="1" rot="-2044218">
                <a:off x="-1142627" y="-42816"/>
                <a:ext cx="3159531" cy="846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" type="subTitle"/>
          </p:nvPr>
        </p:nvSpPr>
        <p:spPr>
          <a:xfrm>
            <a:off x="4978677" y="2561550"/>
            <a:ext cx="2924700" cy="17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2" type="subTitle"/>
          </p:nvPr>
        </p:nvSpPr>
        <p:spPr>
          <a:xfrm>
            <a:off x="1240623" y="2561550"/>
            <a:ext cx="2924700" cy="17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3" type="subTitle"/>
          </p:nvPr>
        </p:nvSpPr>
        <p:spPr>
          <a:xfrm>
            <a:off x="4978677" y="2151600"/>
            <a:ext cx="29247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4" type="subTitle"/>
          </p:nvPr>
        </p:nvSpPr>
        <p:spPr>
          <a:xfrm>
            <a:off x="1240623" y="2151600"/>
            <a:ext cx="29247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Cormorant Garamond SemiBold"/>
                <a:ea typeface="Cormorant Garamond SemiBold"/>
                <a:cs typeface="Cormorant Garamond SemiBold"/>
                <a:sym typeface="Cormorant Garamo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4" name="Google Shape;54;p5"/>
          <p:cNvGrpSpPr/>
          <p:nvPr/>
        </p:nvGrpSpPr>
        <p:grpSpPr>
          <a:xfrm>
            <a:off x="474599" y="414349"/>
            <a:ext cx="10131201" cy="5874728"/>
            <a:chOff x="474599" y="414349"/>
            <a:chExt cx="10131201" cy="5874728"/>
          </a:xfrm>
        </p:grpSpPr>
        <p:cxnSp>
          <p:nvCxnSpPr>
            <p:cNvPr id="55" name="Google Shape;55;p5"/>
            <p:cNvCxnSpPr/>
            <p:nvPr/>
          </p:nvCxnSpPr>
          <p:spPr>
            <a:xfrm>
              <a:off x="474599" y="414350"/>
              <a:ext cx="8194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5"/>
            <p:cNvCxnSpPr/>
            <p:nvPr/>
          </p:nvCxnSpPr>
          <p:spPr>
            <a:xfrm>
              <a:off x="475623" y="4729231"/>
              <a:ext cx="7286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5"/>
            <p:cNvCxnSpPr/>
            <p:nvPr/>
          </p:nvCxnSpPr>
          <p:spPr>
            <a:xfrm>
              <a:off x="8668547" y="414358"/>
              <a:ext cx="0" cy="378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5"/>
            <p:cNvCxnSpPr/>
            <p:nvPr/>
          </p:nvCxnSpPr>
          <p:spPr>
            <a:xfrm>
              <a:off x="474600" y="414349"/>
              <a:ext cx="0" cy="4314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9" name="Google Shape;59;p5"/>
            <p:cNvGrpSpPr/>
            <p:nvPr/>
          </p:nvGrpSpPr>
          <p:grpSpPr>
            <a:xfrm rot="10800000">
              <a:off x="6528025" y="3030339"/>
              <a:ext cx="4077775" cy="3258738"/>
              <a:chOff x="-1108761" y="-855024"/>
              <a:chExt cx="3091800" cy="2470800"/>
            </a:xfrm>
          </p:grpSpPr>
          <p:cxnSp>
            <p:nvCxnSpPr>
              <p:cNvPr id="60" name="Google Shape;60;p5"/>
              <p:cNvCxnSpPr/>
              <p:nvPr/>
            </p:nvCxnSpPr>
            <p:spPr>
              <a:xfrm rot="-2043618">
                <a:off x="-1050405" y="-17363"/>
                <a:ext cx="2974475" cy="797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5"/>
              <p:cNvCxnSpPr/>
              <p:nvPr/>
            </p:nvCxnSpPr>
            <p:spPr>
              <a:xfrm flipH="1" rot="-2044218">
                <a:off x="-1142627" y="-42816"/>
                <a:ext cx="3159531" cy="846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4" name="Google Shape;64;p6"/>
          <p:cNvGrpSpPr/>
          <p:nvPr/>
        </p:nvGrpSpPr>
        <p:grpSpPr>
          <a:xfrm>
            <a:off x="474599" y="414349"/>
            <a:ext cx="10131236" cy="5874756"/>
            <a:chOff x="474599" y="414349"/>
            <a:chExt cx="10131236" cy="5874756"/>
          </a:xfrm>
        </p:grpSpPr>
        <p:cxnSp>
          <p:nvCxnSpPr>
            <p:cNvPr id="65" name="Google Shape;65;p6"/>
            <p:cNvCxnSpPr/>
            <p:nvPr/>
          </p:nvCxnSpPr>
          <p:spPr>
            <a:xfrm>
              <a:off x="474599" y="414350"/>
              <a:ext cx="8194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6"/>
            <p:cNvCxnSpPr/>
            <p:nvPr/>
          </p:nvCxnSpPr>
          <p:spPr>
            <a:xfrm>
              <a:off x="475623" y="4729231"/>
              <a:ext cx="728618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6"/>
            <p:cNvCxnSpPr/>
            <p:nvPr/>
          </p:nvCxnSpPr>
          <p:spPr>
            <a:xfrm>
              <a:off x="8668547" y="414358"/>
              <a:ext cx="0" cy="378417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6"/>
            <p:cNvCxnSpPr/>
            <p:nvPr/>
          </p:nvCxnSpPr>
          <p:spPr>
            <a:xfrm>
              <a:off x="474600" y="414349"/>
              <a:ext cx="0" cy="4314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9" name="Google Shape;69;p6"/>
            <p:cNvGrpSpPr/>
            <p:nvPr/>
          </p:nvGrpSpPr>
          <p:grpSpPr>
            <a:xfrm rot="10800000">
              <a:off x="6527962" y="3030288"/>
              <a:ext cx="4077873" cy="3258817"/>
              <a:chOff x="-1108761" y="-855024"/>
              <a:chExt cx="3091800" cy="2470800"/>
            </a:xfrm>
          </p:grpSpPr>
          <p:cxnSp>
            <p:nvCxnSpPr>
              <p:cNvPr id="70" name="Google Shape;70;p6"/>
              <p:cNvCxnSpPr/>
              <p:nvPr/>
            </p:nvCxnSpPr>
            <p:spPr>
              <a:xfrm rot="-2043618">
                <a:off x="-1050405" y="-17363"/>
                <a:ext cx="2974475" cy="797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6"/>
              <p:cNvCxnSpPr/>
              <p:nvPr/>
            </p:nvCxnSpPr>
            <p:spPr>
              <a:xfrm flipH="1" rot="-2044218">
                <a:off x="-1142627" y="-42816"/>
                <a:ext cx="3159531" cy="846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" type="subTitle"/>
          </p:nvPr>
        </p:nvSpPr>
        <p:spPr>
          <a:xfrm>
            <a:off x="791575" y="1491575"/>
            <a:ext cx="4177800" cy="29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 sz="11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○"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 Light"/>
              <a:buChar char="■"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 Light"/>
              <a:buChar char="●"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 Light"/>
              <a:buChar char="●"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 Light"/>
              <a:buChar char="○"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7"/>
          <p:cNvSpPr/>
          <p:nvPr>
            <p:ph idx="2" type="pic"/>
          </p:nvPr>
        </p:nvSpPr>
        <p:spPr>
          <a:xfrm>
            <a:off x="5445125" y="1491500"/>
            <a:ext cx="2907300" cy="2907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sp>
      <p:grpSp>
        <p:nvGrpSpPr>
          <p:cNvPr id="76" name="Google Shape;76;p7"/>
          <p:cNvGrpSpPr/>
          <p:nvPr/>
        </p:nvGrpSpPr>
        <p:grpSpPr>
          <a:xfrm flipH="1" rot="10800000">
            <a:off x="473799" y="-1146201"/>
            <a:ext cx="10131201" cy="5874728"/>
            <a:chOff x="474599" y="414349"/>
            <a:chExt cx="10131201" cy="5874728"/>
          </a:xfrm>
        </p:grpSpPr>
        <p:cxnSp>
          <p:nvCxnSpPr>
            <p:cNvPr id="77" name="Google Shape;77;p7"/>
            <p:cNvCxnSpPr/>
            <p:nvPr/>
          </p:nvCxnSpPr>
          <p:spPr>
            <a:xfrm>
              <a:off x="474599" y="414350"/>
              <a:ext cx="8194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7"/>
            <p:cNvCxnSpPr/>
            <p:nvPr/>
          </p:nvCxnSpPr>
          <p:spPr>
            <a:xfrm>
              <a:off x="475623" y="4729231"/>
              <a:ext cx="7286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7"/>
            <p:cNvCxnSpPr/>
            <p:nvPr/>
          </p:nvCxnSpPr>
          <p:spPr>
            <a:xfrm>
              <a:off x="8668547" y="414358"/>
              <a:ext cx="0" cy="378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7"/>
            <p:cNvCxnSpPr/>
            <p:nvPr/>
          </p:nvCxnSpPr>
          <p:spPr>
            <a:xfrm>
              <a:off x="474600" y="414349"/>
              <a:ext cx="0" cy="4314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1" name="Google Shape;81;p7"/>
            <p:cNvGrpSpPr/>
            <p:nvPr/>
          </p:nvGrpSpPr>
          <p:grpSpPr>
            <a:xfrm rot="10800000">
              <a:off x="6528025" y="3030339"/>
              <a:ext cx="4077775" cy="3258738"/>
              <a:chOff x="-1108761" y="-855024"/>
              <a:chExt cx="3091800" cy="2470800"/>
            </a:xfrm>
          </p:grpSpPr>
          <p:cxnSp>
            <p:nvCxnSpPr>
              <p:cNvPr id="82" name="Google Shape;82;p7"/>
              <p:cNvCxnSpPr/>
              <p:nvPr/>
            </p:nvCxnSpPr>
            <p:spPr>
              <a:xfrm rot="-2043618">
                <a:off x="-1050405" y="-17363"/>
                <a:ext cx="2974475" cy="797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7"/>
              <p:cNvCxnSpPr/>
              <p:nvPr/>
            </p:nvCxnSpPr>
            <p:spPr>
              <a:xfrm flipH="1" rot="-2044218">
                <a:off x="-1142627" y="-42816"/>
                <a:ext cx="3159531" cy="846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6" name="Google Shape;86;p8"/>
          <p:cNvGrpSpPr/>
          <p:nvPr/>
        </p:nvGrpSpPr>
        <p:grpSpPr>
          <a:xfrm>
            <a:off x="-1461692" y="-1145516"/>
            <a:ext cx="12067528" cy="7434620"/>
            <a:chOff x="-1111651" y="-929861"/>
            <a:chExt cx="11367302" cy="7003222"/>
          </a:xfrm>
        </p:grpSpPr>
        <p:cxnSp>
          <p:nvCxnSpPr>
            <p:cNvPr id="87" name="Google Shape;87;p8"/>
            <p:cNvCxnSpPr/>
            <p:nvPr/>
          </p:nvCxnSpPr>
          <p:spPr>
            <a:xfrm>
              <a:off x="1567500" y="539500"/>
              <a:ext cx="6863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8"/>
            <p:cNvCxnSpPr/>
            <p:nvPr/>
          </p:nvCxnSpPr>
          <p:spPr>
            <a:xfrm>
              <a:off x="713250" y="4604000"/>
              <a:ext cx="6863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9" name="Google Shape;89;p8"/>
            <p:cNvGrpSpPr/>
            <p:nvPr/>
          </p:nvGrpSpPr>
          <p:grpSpPr>
            <a:xfrm>
              <a:off x="-1111651" y="-929861"/>
              <a:ext cx="3841252" cy="3069722"/>
              <a:chOff x="-1108761" y="-855024"/>
              <a:chExt cx="3091800" cy="2470800"/>
            </a:xfrm>
          </p:grpSpPr>
          <p:cxnSp>
            <p:nvCxnSpPr>
              <p:cNvPr id="90" name="Google Shape;90;p8"/>
              <p:cNvCxnSpPr/>
              <p:nvPr/>
            </p:nvCxnSpPr>
            <p:spPr>
              <a:xfrm rot="-2043618">
                <a:off x="-1050405" y="-17363"/>
                <a:ext cx="2974475" cy="797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8"/>
              <p:cNvCxnSpPr/>
              <p:nvPr/>
            </p:nvCxnSpPr>
            <p:spPr>
              <a:xfrm flipH="1" rot="-2044218">
                <a:off x="-1142627" y="-42816"/>
                <a:ext cx="3159531" cy="846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92" name="Google Shape;92;p8"/>
            <p:cNvCxnSpPr/>
            <p:nvPr/>
          </p:nvCxnSpPr>
          <p:spPr>
            <a:xfrm>
              <a:off x="8430775" y="539500"/>
              <a:ext cx="0" cy="3564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8"/>
            <p:cNvCxnSpPr/>
            <p:nvPr/>
          </p:nvCxnSpPr>
          <p:spPr>
            <a:xfrm>
              <a:off x="712275" y="1039500"/>
              <a:ext cx="0" cy="3564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4" name="Google Shape;94;p8"/>
            <p:cNvGrpSpPr/>
            <p:nvPr/>
          </p:nvGrpSpPr>
          <p:grpSpPr>
            <a:xfrm rot="10800000">
              <a:off x="6414399" y="3003639"/>
              <a:ext cx="3841252" cy="3069722"/>
              <a:chOff x="-1108761" y="-855024"/>
              <a:chExt cx="3091800" cy="2470800"/>
            </a:xfrm>
          </p:grpSpPr>
          <p:cxnSp>
            <p:nvCxnSpPr>
              <p:cNvPr id="95" name="Google Shape;95;p8"/>
              <p:cNvCxnSpPr/>
              <p:nvPr/>
            </p:nvCxnSpPr>
            <p:spPr>
              <a:xfrm rot="-2043618">
                <a:off x="-1050405" y="-17363"/>
                <a:ext cx="2974475" cy="797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8"/>
              <p:cNvCxnSpPr/>
              <p:nvPr/>
            </p:nvCxnSpPr>
            <p:spPr>
              <a:xfrm flipH="1" rot="-2044218">
                <a:off x="-1142627" y="-42816"/>
                <a:ext cx="3159531" cy="846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" type="subTitle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0" name="Google Shape;100;p9"/>
          <p:cNvGrpSpPr/>
          <p:nvPr/>
        </p:nvGrpSpPr>
        <p:grpSpPr>
          <a:xfrm>
            <a:off x="474599" y="414349"/>
            <a:ext cx="10131201" cy="5874728"/>
            <a:chOff x="474599" y="414349"/>
            <a:chExt cx="10131201" cy="5874728"/>
          </a:xfrm>
        </p:grpSpPr>
        <p:cxnSp>
          <p:nvCxnSpPr>
            <p:cNvPr id="101" name="Google Shape;101;p9"/>
            <p:cNvCxnSpPr/>
            <p:nvPr/>
          </p:nvCxnSpPr>
          <p:spPr>
            <a:xfrm>
              <a:off x="474599" y="414350"/>
              <a:ext cx="8194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9"/>
            <p:cNvCxnSpPr/>
            <p:nvPr/>
          </p:nvCxnSpPr>
          <p:spPr>
            <a:xfrm>
              <a:off x="475623" y="4729231"/>
              <a:ext cx="7286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9"/>
            <p:cNvCxnSpPr/>
            <p:nvPr/>
          </p:nvCxnSpPr>
          <p:spPr>
            <a:xfrm>
              <a:off x="8668547" y="414358"/>
              <a:ext cx="0" cy="378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9"/>
            <p:cNvCxnSpPr/>
            <p:nvPr/>
          </p:nvCxnSpPr>
          <p:spPr>
            <a:xfrm>
              <a:off x="474600" y="414349"/>
              <a:ext cx="0" cy="4314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5" name="Google Shape;105;p9"/>
            <p:cNvGrpSpPr/>
            <p:nvPr/>
          </p:nvGrpSpPr>
          <p:grpSpPr>
            <a:xfrm rot="10800000">
              <a:off x="6528025" y="3030339"/>
              <a:ext cx="4077775" cy="3258738"/>
              <a:chOff x="-1108761" y="-855024"/>
              <a:chExt cx="3091800" cy="2470800"/>
            </a:xfrm>
          </p:grpSpPr>
          <p:cxnSp>
            <p:nvCxnSpPr>
              <p:cNvPr id="106" name="Google Shape;106;p9"/>
              <p:cNvCxnSpPr/>
              <p:nvPr/>
            </p:nvCxnSpPr>
            <p:spPr>
              <a:xfrm rot="-2043618">
                <a:off x="-1050405" y="-17363"/>
                <a:ext cx="2974475" cy="7971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9"/>
              <p:cNvCxnSpPr/>
              <p:nvPr/>
            </p:nvCxnSpPr>
            <p:spPr>
              <a:xfrm flipH="1" rot="-2044218">
                <a:off x="-1142627" y="-42816"/>
                <a:ext cx="3159531" cy="846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0"/>
          <p:cNvSpPr txBox="1"/>
          <p:nvPr>
            <p:ph type="title"/>
          </p:nvPr>
        </p:nvSpPr>
        <p:spPr>
          <a:xfrm>
            <a:off x="720000" y="3839250"/>
            <a:ext cx="7704000" cy="665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 Garamond"/>
              <a:buNone/>
              <a:defRPr sz="35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 Garamond"/>
              <a:buNone/>
              <a:defRPr sz="35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 Garamond"/>
              <a:buNone/>
              <a:defRPr sz="35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 Garamond"/>
              <a:buNone/>
              <a:defRPr sz="35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 Garamond"/>
              <a:buNone/>
              <a:defRPr sz="35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 Garamond"/>
              <a:buNone/>
              <a:defRPr sz="35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 Garamond"/>
              <a:buNone/>
              <a:defRPr sz="35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 Garamond"/>
              <a:buNone/>
              <a:defRPr sz="35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rmorant Garamond"/>
              <a:buNone/>
              <a:defRPr sz="35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6.jpg"/><Relationship Id="rId5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>
            <p:ph type="ctrTitle"/>
          </p:nvPr>
        </p:nvSpPr>
        <p:spPr>
          <a:xfrm>
            <a:off x="1775100" y="2426203"/>
            <a:ext cx="5898300" cy="7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DU Shuttle Service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 txBox="1"/>
          <p:nvPr>
            <p:ph idx="1" type="subTitle"/>
          </p:nvPr>
        </p:nvSpPr>
        <p:spPr>
          <a:xfrm>
            <a:off x="3025650" y="2297100"/>
            <a:ext cx="47082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rmorant Garamond"/>
                <a:ea typeface="Cormorant Garamond"/>
                <a:cs typeface="Cormorant Garamond"/>
                <a:sym typeface="Cormorant Garamond"/>
              </a:rPr>
              <a:t>Shuttle Your Way Across Campus!</a:t>
            </a:r>
            <a:endParaRPr sz="1800"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/>
        </p:nvSpPr>
        <p:spPr>
          <a:xfrm>
            <a:off x="480625" y="290125"/>
            <a:ext cx="3827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Project Visuals</a:t>
            </a:r>
            <a:endParaRPr sz="30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18" name="Google Shape;3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25" y="845937"/>
            <a:ext cx="3031799" cy="20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046" y="862850"/>
            <a:ext cx="3239253" cy="205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2"/>
          <p:cNvPicPr preferRelativeResize="0"/>
          <p:nvPr/>
        </p:nvPicPr>
        <p:blipFill rotWithShape="1">
          <a:blip r:embed="rId5">
            <a:alphaModFix/>
          </a:blip>
          <a:srcRect b="-2030" l="7525" r="1697" t="2030"/>
          <a:stretch/>
        </p:blipFill>
        <p:spPr>
          <a:xfrm>
            <a:off x="3052475" y="2973000"/>
            <a:ext cx="2931750" cy="15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2"/>
          <p:cNvSpPr txBox="1"/>
          <p:nvPr/>
        </p:nvSpPr>
        <p:spPr>
          <a:xfrm>
            <a:off x="730650" y="2922275"/>
            <a:ext cx="1467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Add Money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1926900" y="3035875"/>
            <a:ext cx="206400" cy="228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3" name="Google Shape;323;p32"/>
          <p:cNvSpPr txBox="1"/>
          <p:nvPr/>
        </p:nvSpPr>
        <p:spPr>
          <a:xfrm>
            <a:off x="7599350" y="2922275"/>
            <a:ext cx="1467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Payment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324" name="Google Shape;324;p32"/>
          <p:cNvSpPr/>
          <p:nvPr/>
        </p:nvSpPr>
        <p:spPr>
          <a:xfrm>
            <a:off x="7447325" y="3035875"/>
            <a:ext cx="206400" cy="228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5" name="Google Shape;325;p32"/>
          <p:cNvSpPr txBox="1"/>
          <p:nvPr/>
        </p:nvSpPr>
        <p:spPr>
          <a:xfrm>
            <a:off x="6490850" y="4045875"/>
            <a:ext cx="1108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Balance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326" name="Google Shape;326;p32"/>
          <p:cNvSpPr/>
          <p:nvPr/>
        </p:nvSpPr>
        <p:spPr>
          <a:xfrm>
            <a:off x="6233150" y="4176375"/>
            <a:ext cx="257700" cy="228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/>
        </p:nvSpPr>
        <p:spPr>
          <a:xfrm>
            <a:off x="589375" y="330550"/>
            <a:ext cx="3827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Project Visuals</a:t>
            </a:r>
            <a:endParaRPr sz="30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32" name="Google Shape;3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75" y="1285300"/>
            <a:ext cx="4138448" cy="279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600" y="1285300"/>
            <a:ext cx="4138448" cy="279687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3"/>
          <p:cNvSpPr txBox="1"/>
          <p:nvPr/>
        </p:nvSpPr>
        <p:spPr>
          <a:xfrm>
            <a:off x="1328875" y="4082175"/>
            <a:ext cx="2000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Red Shuttle Route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5447675" y="4082175"/>
            <a:ext cx="2079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Green Shuttle Route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/>
        </p:nvSpPr>
        <p:spPr>
          <a:xfrm>
            <a:off x="611125" y="526300"/>
            <a:ext cx="3827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Project Visuals</a:t>
            </a:r>
            <a:endParaRPr sz="30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41" name="Google Shape;3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75" y="1279650"/>
            <a:ext cx="3924850" cy="24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250" y="1279650"/>
            <a:ext cx="4190125" cy="247419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4"/>
          <p:cNvSpPr txBox="1"/>
          <p:nvPr/>
        </p:nvSpPr>
        <p:spPr>
          <a:xfrm>
            <a:off x="1791025" y="3753850"/>
            <a:ext cx="1467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Emergency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344" name="Google Shape;344;p34"/>
          <p:cNvSpPr txBox="1"/>
          <p:nvPr/>
        </p:nvSpPr>
        <p:spPr>
          <a:xfrm>
            <a:off x="5602600" y="3753850"/>
            <a:ext cx="2827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Complain/Suggestion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/>
        </p:nvSpPr>
        <p:spPr>
          <a:xfrm>
            <a:off x="567625" y="417550"/>
            <a:ext cx="3827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Project Visuals</a:t>
            </a:r>
            <a:endParaRPr sz="30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50" name="Google Shape;350;p35"/>
          <p:cNvPicPr preferRelativeResize="0"/>
          <p:nvPr/>
        </p:nvPicPr>
        <p:blipFill rotWithShape="1">
          <a:blip r:embed="rId3">
            <a:alphaModFix/>
          </a:blip>
          <a:srcRect b="1419" l="-1820" r="1820" t="-1420"/>
          <a:stretch/>
        </p:blipFill>
        <p:spPr>
          <a:xfrm>
            <a:off x="2508875" y="984137"/>
            <a:ext cx="6185925" cy="31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5"/>
          <p:cNvSpPr txBox="1"/>
          <p:nvPr/>
        </p:nvSpPr>
        <p:spPr>
          <a:xfrm>
            <a:off x="4792300" y="4090950"/>
            <a:ext cx="2832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QuickBot Service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622000" y="1809450"/>
            <a:ext cx="1935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A quick bot system where you can see the important details by clicking on the queries</a:t>
            </a:r>
            <a:endParaRPr sz="16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/>
          <p:nvPr/>
        </p:nvSpPr>
        <p:spPr>
          <a:xfrm>
            <a:off x="578525" y="2135125"/>
            <a:ext cx="15876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UMl Diagram</a:t>
            </a:r>
            <a:endParaRPr sz="25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58" name="Google Shape;3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625" y="482250"/>
            <a:ext cx="6198299" cy="417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/>
        </p:nvSpPr>
        <p:spPr>
          <a:xfrm>
            <a:off x="698125" y="515425"/>
            <a:ext cx="35232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Future Implementation</a:t>
            </a:r>
            <a:endParaRPr sz="30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4" name="Google Shape;364;p37"/>
          <p:cNvSpPr txBox="1"/>
          <p:nvPr/>
        </p:nvSpPr>
        <p:spPr>
          <a:xfrm>
            <a:off x="1850800" y="1352750"/>
            <a:ext cx="6687600" cy="26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Char char="●"/>
            </a:pPr>
            <a:r>
              <a:rPr lang="en"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User Interface for admin</a:t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	   Admin can see and control the ticket buying of users</a:t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Char char="●"/>
            </a:pPr>
            <a:r>
              <a:rPr lang="en"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Real-time Shuttle Tracking</a:t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	   Live location of the transports</a:t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  </a:t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2296625" y="2146575"/>
            <a:ext cx="261000" cy="16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2296625" y="3386225"/>
            <a:ext cx="261000" cy="16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 txBox="1"/>
          <p:nvPr/>
        </p:nvSpPr>
        <p:spPr>
          <a:xfrm>
            <a:off x="763375" y="493675"/>
            <a:ext cx="3784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Conclusion</a:t>
            </a:r>
            <a:endParaRPr sz="30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72" name="Google Shape;372;p38"/>
          <p:cNvSpPr txBox="1"/>
          <p:nvPr/>
        </p:nvSpPr>
        <p:spPr>
          <a:xfrm>
            <a:off x="1774675" y="1352750"/>
            <a:ext cx="5567700" cy="29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The DU Shuttle Service project successfully integrates OOP principles, Java Swing and MySQL to create an efficient and user-friendly campus transportation system. It enhances ticketing, payments and route management, making campus travel more seamless and convenient. This project strengthened our technical skills and problem-solving abilities, preparing us for real-world software development challenges.</a:t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/>
          <p:nvPr/>
        </p:nvSpPr>
        <p:spPr>
          <a:xfrm>
            <a:off x="1067850" y="776425"/>
            <a:ext cx="65790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If you have any questions contact us at-</a:t>
            </a:r>
            <a:endParaRPr sz="5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378" name="Google Shape;378;p39"/>
          <p:cNvSpPr txBox="1"/>
          <p:nvPr/>
        </p:nvSpPr>
        <p:spPr>
          <a:xfrm>
            <a:off x="1590000" y="2744775"/>
            <a:ext cx="65790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Email-aditto2022815884@cs.du.ac.bd</a:t>
            </a:r>
            <a:endParaRPr sz="3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/>
          <p:nvPr/>
        </p:nvSpPr>
        <p:spPr>
          <a:xfrm>
            <a:off x="2840350" y="1700725"/>
            <a:ext cx="45453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Thank You!</a:t>
            </a:r>
            <a:endParaRPr sz="6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/>
        </p:nvSpPr>
        <p:spPr>
          <a:xfrm>
            <a:off x="608975" y="4458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Team Members</a:t>
            </a:r>
            <a:endParaRPr sz="30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54" name="Google Shape;254;p24"/>
          <p:cNvPicPr preferRelativeResize="0"/>
          <p:nvPr/>
        </p:nvPicPr>
        <p:blipFill rotWithShape="1">
          <a:blip r:embed="rId3">
            <a:alphaModFix/>
          </a:blip>
          <a:srcRect b="0" l="0" r="0" t="8138"/>
          <a:stretch/>
        </p:blipFill>
        <p:spPr>
          <a:xfrm>
            <a:off x="3718325" y="1238425"/>
            <a:ext cx="2123400" cy="2050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55" name="Google Shape;255;p24"/>
          <p:cNvPicPr preferRelativeResize="0"/>
          <p:nvPr/>
        </p:nvPicPr>
        <p:blipFill rotWithShape="1">
          <a:blip r:embed="rId4">
            <a:alphaModFix/>
          </a:blip>
          <a:srcRect b="31341" l="16018" r="12054" t="7941"/>
          <a:stretch/>
        </p:blipFill>
        <p:spPr>
          <a:xfrm>
            <a:off x="934575" y="1321675"/>
            <a:ext cx="2123400" cy="1989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 rotWithShape="1">
          <a:blip r:embed="rId5">
            <a:alphaModFix/>
          </a:blip>
          <a:srcRect b="30314" l="17067" r="18503" t="21073"/>
          <a:stretch/>
        </p:blipFill>
        <p:spPr>
          <a:xfrm>
            <a:off x="6306500" y="1152616"/>
            <a:ext cx="2123400" cy="2136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7" name="Google Shape;257;p24"/>
          <p:cNvSpPr txBox="1"/>
          <p:nvPr/>
        </p:nvSpPr>
        <p:spPr>
          <a:xfrm>
            <a:off x="1339750" y="3311575"/>
            <a:ext cx="257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Aditto Raihan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Roll: 09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4207050" y="3240375"/>
            <a:ext cx="257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Jotish Biswas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Roll: 31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6711650" y="3240375"/>
            <a:ext cx="257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Abul Hasan Anik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Roll: 53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/>
        </p:nvSpPr>
        <p:spPr>
          <a:xfrm>
            <a:off x="698150" y="537125"/>
            <a:ext cx="33057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Purpose of the Project</a:t>
            </a:r>
            <a:endParaRPr sz="30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1339675" y="1261350"/>
            <a:ext cx="7231500" cy="26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ormorant Garamond"/>
              <a:buChar char="●"/>
            </a:pPr>
            <a:r>
              <a:rPr lang="en" sz="22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Easily </a:t>
            </a:r>
            <a:r>
              <a:rPr lang="en" sz="22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Accessible</a:t>
            </a:r>
            <a:r>
              <a:rPr lang="en" sz="22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Application</a:t>
            </a:r>
            <a:endParaRPr sz="22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ormorant Garamond"/>
              <a:buChar char="●"/>
            </a:pPr>
            <a:r>
              <a:rPr lang="en" sz="22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Enhancing Campus Transportation </a:t>
            </a:r>
            <a:endParaRPr sz="22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ormorant Garamond"/>
              <a:buChar char="●"/>
            </a:pPr>
            <a:r>
              <a:rPr lang="en" sz="22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Smart Ticketing &amp;  Routes Details</a:t>
            </a:r>
            <a:endParaRPr sz="22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ormorant Garamond"/>
              <a:buChar char="●"/>
            </a:pPr>
            <a:r>
              <a:rPr lang="en" sz="22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A Seamless &amp; Cashless Shuttle Experience for DU students</a:t>
            </a:r>
            <a:endParaRPr sz="22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ormorant Garamond"/>
              <a:buChar char="●"/>
            </a:pPr>
            <a:r>
              <a:rPr lang="en" sz="22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Easy Booking, Smooth Travel</a:t>
            </a:r>
            <a:endParaRPr sz="22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/>
        </p:nvSpPr>
        <p:spPr>
          <a:xfrm>
            <a:off x="676400" y="537200"/>
            <a:ext cx="44910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Project overview</a:t>
            </a:r>
            <a:endParaRPr sz="30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1133075" y="1234300"/>
            <a:ext cx="7383600" cy="42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Char char="●"/>
            </a:pPr>
            <a:r>
              <a:rPr lang="en"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Account Creation &amp; User Authentication</a:t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Char char="●"/>
            </a:pPr>
            <a:r>
              <a:rPr lang="en"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Buy Tickets</a:t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Char char="●"/>
            </a:pPr>
            <a:r>
              <a:rPr lang="en"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Add Money &amp; Balance Checking</a:t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Char char="●"/>
            </a:pPr>
            <a:r>
              <a:rPr lang="en"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Route Details</a:t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Char char="●"/>
            </a:pPr>
            <a:r>
              <a:rPr lang="en"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Quickbot Service</a:t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Char char="●"/>
            </a:pPr>
            <a:r>
              <a:rPr lang="en"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Emergency Call &amp; Complain/Suggestion</a:t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/>
        </p:nvSpPr>
        <p:spPr>
          <a:xfrm>
            <a:off x="654625" y="493675"/>
            <a:ext cx="37299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Technical Usage</a:t>
            </a:r>
            <a:endParaRPr sz="30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774275" y="1178750"/>
            <a:ext cx="80577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Char char="●"/>
            </a:pPr>
            <a:r>
              <a:rPr lang="en"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Programming Language (JAVA) &amp; IDE- Netbean</a:t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Char char="●"/>
            </a:pPr>
            <a:r>
              <a:rPr lang="en"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OOP Principles(Polymorphism,Abstraction,Inheritance &amp; Encapsulation)</a:t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Char char="●"/>
            </a:pPr>
            <a:r>
              <a:rPr lang="en"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OOP Mechanism(Exception Handling &amp; Threading)</a:t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Char char="●"/>
            </a:pPr>
            <a:r>
              <a:rPr lang="en"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Graphical User Interface (JAVA-Swing)</a:t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rmorant Garamond"/>
              <a:buChar char="●"/>
            </a:pPr>
            <a:r>
              <a:rPr lang="en" sz="20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Database (MySQL)</a:t>
            </a:r>
            <a:endParaRPr sz="20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/>
        </p:nvSpPr>
        <p:spPr>
          <a:xfrm>
            <a:off x="605750" y="437225"/>
            <a:ext cx="25500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Work DIstribution</a:t>
            </a:r>
            <a:endParaRPr sz="30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3484806" y="1193400"/>
            <a:ext cx="2174400" cy="2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Jotish Biswas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morant Garamond"/>
              <a:buChar char="●"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Start Page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morant Garamond"/>
              <a:buChar char="●"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Guest Page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morant Garamond"/>
              <a:buChar char="●"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QuickBot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morant Garamond"/>
              <a:buChar char="●"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Route Detail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morant Garamond"/>
              <a:buChar char="●"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UML Diagram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720000" y="1146300"/>
            <a:ext cx="2495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      Aditto Raihan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morant Garamond"/>
              <a:buChar char="●"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Signup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morant Garamond"/>
              <a:buChar char="●"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Forgot Password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morant Garamond"/>
              <a:buChar char="●"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Balance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morant Garamond"/>
              <a:buChar char="●"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Emergency Call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morant Garamond"/>
              <a:buChar char="●"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Designing 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5928600" y="1179000"/>
            <a:ext cx="2631600" cy="27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   Abul Hasan Anik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morant Garamond"/>
              <a:buChar char="●"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Login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morant Garamond"/>
              <a:buChar char="●"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Profile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morant Garamond"/>
              <a:buChar char="●"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Payment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morant Garamond"/>
              <a:buChar char="●"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Add Money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morant Garamond"/>
              <a:buChar char="●"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Complain/Suggestion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25" y="1211375"/>
            <a:ext cx="3536126" cy="307739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9"/>
          <p:cNvSpPr txBox="1"/>
          <p:nvPr/>
        </p:nvSpPr>
        <p:spPr>
          <a:xfrm>
            <a:off x="611125" y="526300"/>
            <a:ext cx="3827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Project Visuals</a:t>
            </a:r>
            <a:endParaRPr sz="30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1744150" y="4201800"/>
            <a:ext cx="1452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Start Page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>
            <a:off x="6140713" y="4139550"/>
            <a:ext cx="121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Sign Up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pic>
        <p:nvPicPr>
          <p:cNvPr id="294" name="Google Shape;294;p29"/>
          <p:cNvPicPr preferRelativeResize="0"/>
          <p:nvPr/>
        </p:nvPicPr>
        <p:blipFill rotWithShape="1">
          <a:blip r:embed="rId4">
            <a:alphaModFix/>
          </a:blip>
          <a:srcRect b="2419" l="0" r="1224" t="0"/>
          <a:stretch/>
        </p:blipFill>
        <p:spPr>
          <a:xfrm>
            <a:off x="4732625" y="1157025"/>
            <a:ext cx="3501349" cy="307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/>
        </p:nvSpPr>
        <p:spPr>
          <a:xfrm>
            <a:off x="469825" y="341425"/>
            <a:ext cx="3827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Project Visuals</a:t>
            </a:r>
            <a:endParaRPr sz="30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00" name="Google Shape;3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050" y="955837"/>
            <a:ext cx="3501350" cy="314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0"/>
          <p:cNvSpPr txBox="1"/>
          <p:nvPr/>
        </p:nvSpPr>
        <p:spPr>
          <a:xfrm>
            <a:off x="2024725" y="2480350"/>
            <a:ext cx="1000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Sign In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6646500" y="4147425"/>
            <a:ext cx="1511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Guest Page</a:t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pic>
        <p:nvPicPr>
          <p:cNvPr id="303" name="Google Shape;3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750" y="863425"/>
            <a:ext cx="3936475" cy="17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5">
            <a:alphaModFix/>
          </a:blip>
          <a:srcRect b="8357" l="0" r="0" t="0"/>
          <a:stretch/>
        </p:blipFill>
        <p:spPr>
          <a:xfrm>
            <a:off x="537500" y="2882652"/>
            <a:ext cx="3974976" cy="178524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0"/>
          <p:cNvSpPr txBox="1"/>
          <p:nvPr/>
        </p:nvSpPr>
        <p:spPr>
          <a:xfrm>
            <a:off x="1959700" y="4256175"/>
            <a:ext cx="1000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/>
        </p:nvSpPr>
        <p:spPr>
          <a:xfrm>
            <a:off x="611125" y="526300"/>
            <a:ext cx="3827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Project Visuals</a:t>
            </a:r>
            <a:endParaRPr sz="30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11" name="Google Shape;311;p31"/>
          <p:cNvPicPr preferRelativeResize="0"/>
          <p:nvPr/>
        </p:nvPicPr>
        <p:blipFill rotWithShape="1">
          <a:blip r:embed="rId3">
            <a:alphaModFix/>
          </a:blip>
          <a:srcRect b="0" l="6585" r="0" t="0"/>
          <a:stretch/>
        </p:blipFill>
        <p:spPr>
          <a:xfrm>
            <a:off x="3384100" y="622175"/>
            <a:ext cx="4809299" cy="379040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1"/>
          <p:cNvSpPr txBox="1"/>
          <p:nvPr/>
        </p:nvSpPr>
        <p:spPr>
          <a:xfrm>
            <a:off x="1307075" y="1966125"/>
            <a:ext cx="14790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    Profile </a:t>
            </a:r>
            <a:endParaRPr sz="19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(After Login)</a:t>
            </a:r>
            <a:endParaRPr sz="1900">
              <a:solidFill>
                <a:schemeClr val="dk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ssy Luscious Red Business Basic Template by Slidesgo">
  <a:themeElements>
    <a:clrScheme name="Simple Light">
      <a:dk1>
        <a:srgbClr val="B61F16"/>
      </a:dk1>
      <a:lt1>
        <a:srgbClr val="F3F3F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E29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