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9" r:id="rId6"/>
  </p:sldMasterIdLst>
  <p:notesMasterIdLst>
    <p:notesMasterId r:id="rId7"/>
  </p:notesMasterIdLst>
  <p:sldIdLst>
    <p:sldId id="256"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68">
          <p15:clr>
            <a:srgbClr val="000000"/>
          </p15:clr>
        </p15:guide>
        <p15:guide id="2" pos="3659">
          <p15:clr>
            <a:srgbClr val="000000"/>
          </p15:clr>
        </p15:guide>
      </p15:sldGuideLst>
    </p:ext>
    <p:ext uri="http://customooxmlschemas.google.com/">
      <go:slidesCustomData xmlns:go="http://customooxmlschemas.google.com/" r:id="rId9" roundtripDataSignature="AMtx7mi8SitdUb0BtDmzys137NIb/mpo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DF394B-4D21-4C4A-A64C-7A518741D866}">
  <a:tblStyle styleId="{EFDF394B-4D21-4C4A-A64C-7A518741D866}"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68" orient="horz"/>
        <p:guide pos="365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indent="-228600" lvl="1" marL="914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2pPr>
            <a:lvl3pPr indent="-228600" lvl="2" marL="1371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3pPr>
            <a:lvl4pPr indent="-228600" lvl="3" marL="1828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4pPr>
            <a:lvl5pPr indent="-228600" lvl="4" marL="22860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5pPr>
            <a:lvl6pPr indent="-228600" lvl="5" marL="27432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6pPr>
            <a:lvl7pPr indent="-228600" lvl="6" marL="3200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7pPr>
            <a:lvl8pPr indent="-228600" lvl="7" marL="3657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8pPr>
            <a:lvl9pPr indent="-228600" lvl="8" marL="4114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4" name="Google Shape;2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hyperlink" Target="http://www.facebook.com/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12.png"/><Relationship Id="rId1" Type="http://schemas.openxmlformats.org/officeDocument/2006/relationships/slideMaster" Target="../slideMasters/slideMaster1.xml"/><Relationship Id="rId2" Type="http://schemas.openxmlformats.org/officeDocument/2006/relationships/hyperlink" Target="http://www.linkedin.com/company/capgemini" TargetMode="External"/><Relationship Id="rId3" Type="http://schemas.openxmlformats.org/officeDocument/2006/relationships/image" Target="../media/image3.png"/><Relationship Id="rId4" Type="http://schemas.openxmlformats.org/officeDocument/2006/relationships/hyperlink" Target="http://www.slideshare.net/capgemini" TargetMode="External"/><Relationship Id="rId9"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hyperlink" Target="http://www.twitter.com/capgemini" TargetMode="External"/><Relationship Id="rId7" Type="http://schemas.openxmlformats.org/officeDocument/2006/relationships/image" Target="../media/image9.png"/><Relationship Id="rId8" Type="http://schemas.openxmlformats.org/officeDocument/2006/relationships/hyperlink" Target="http://www.youtube.com/capgeminimedia"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Pager Template 2017 NL">
  <p:cSld name="OnePager Template 2017 NL">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0" l="0" r="0" t="0"/>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Strengths</a:t>
            </a:r>
            <a:endParaRPr b="1" sz="1200">
              <a:solidFill>
                <a:srgbClr val="0070AD"/>
              </a:solidFill>
              <a:latin typeface="Verdana"/>
              <a:ea typeface="Verdana"/>
              <a:cs typeface="Verdana"/>
              <a:sym typeface="Verdana"/>
            </a:endParaRPr>
          </a:p>
        </p:txBody>
      </p:sp>
      <p:sp>
        <p:nvSpPr>
          <p:cNvPr id="21" name="Google Shape;21;p3"/>
          <p:cNvSpPr txBox="1"/>
          <p:nvPr/>
        </p:nvSpPr>
        <p:spPr>
          <a:xfrm>
            <a:off x="5157789" y="2538372"/>
            <a:ext cx="1876425" cy="277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Achievement </a:t>
            </a:r>
            <a:endParaRPr b="1" sz="1200">
              <a:solidFill>
                <a:srgbClr val="0070AD"/>
              </a:solidFill>
              <a:latin typeface="Verdana"/>
              <a:ea typeface="Verdana"/>
              <a:cs typeface="Verdana"/>
              <a:sym typeface="Verdana"/>
            </a:endParaRPr>
          </a:p>
        </p:txBody>
      </p:sp>
      <p:sp>
        <p:nvSpPr>
          <p:cNvPr id="22" name="Google Shape;22;p3"/>
          <p:cNvSpPr txBox="1"/>
          <p:nvPr/>
        </p:nvSpPr>
        <p:spPr>
          <a:xfrm>
            <a:off x="9366250" y="320675"/>
            <a:ext cx="2779713"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Education and certificates</a:t>
            </a:r>
            <a:endParaRPr b="1" sz="1200">
              <a:solidFill>
                <a:srgbClr val="0070AD"/>
              </a:solidFill>
              <a:latin typeface="Verdana"/>
              <a:ea typeface="Verdana"/>
              <a:cs typeface="Verdana"/>
              <a:sym typeface="Verdana"/>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Base Location:</a:t>
              </a:r>
              <a:endParaRPr b="1" sz="1100">
                <a:solidFill>
                  <a:schemeClr val="lt1"/>
                </a:solidFill>
                <a:latin typeface="Verdana"/>
                <a:ea typeface="Verdana"/>
                <a:cs typeface="Verdana"/>
                <a:sym typeface="Verdana"/>
              </a:endParaRPr>
            </a:p>
          </p:txBody>
        </p:sp>
        <p:sp>
          <p:nvSpPr>
            <p:cNvPr id="25" name="Google Shape;25;p3"/>
            <p:cNvSpPr txBox="1"/>
            <p:nvPr/>
          </p:nvSpPr>
          <p:spPr>
            <a:xfrm>
              <a:off x="2385583" y="1628598"/>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Email ID:</a:t>
              </a:r>
              <a:endParaRPr b="1" sz="1100">
                <a:solidFill>
                  <a:schemeClr val="lt1"/>
                </a:solidFill>
                <a:latin typeface="Verdana"/>
                <a:ea typeface="Verdana"/>
                <a:cs typeface="Verdana"/>
                <a:sym typeface="Verdana"/>
              </a:endParaRPr>
            </a:p>
          </p:txBody>
        </p:sp>
        <p:sp>
          <p:nvSpPr>
            <p:cNvPr id="26" name="Google Shape;26;p3"/>
            <p:cNvSpPr txBox="1"/>
            <p:nvPr/>
          </p:nvSpPr>
          <p:spPr>
            <a:xfrm>
              <a:off x="2385583" y="1820404"/>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Mobile No:</a:t>
              </a:r>
              <a:endParaRPr b="1" sz="1100">
                <a:solidFill>
                  <a:schemeClr val="lt1"/>
                </a:solidFill>
                <a:latin typeface="Verdana"/>
                <a:ea typeface="Verdana"/>
                <a:cs typeface="Verdana"/>
                <a:sym typeface="Verdana"/>
              </a:endParaRPr>
            </a:p>
          </p:txBody>
        </p:sp>
        <p:sp>
          <p:nvSpPr>
            <p:cNvPr id="27" name="Google Shape;27;p3"/>
            <p:cNvSpPr/>
            <p:nvPr/>
          </p:nvSpPr>
          <p:spPr>
            <a:xfrm>
              <a:off x="2384425" y="1239838"/>
              <a:ext cx="1104784" cy="8985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Grade:</a:t>
            </a:r>
            <a:endParaRPr b="1" sz="1100">
              <a:solidFill>
                <a:schemeClr val="lt1"/>
              </a:solidFill>
              <a:latin typeface="Verdana"/>
              <a:ea typeface="Verdana"/>
              <a:cs typeface="Verdana"/>
              <a:sym typeface="Verdana"/>
            </a:endParaRPr>
          </a:p>
        </p:txBody>
      </p:sp>
      <p:pic>
        <p:nvPicPr>
          <p:cNvPr descr="Strengths" id="29" name="Google Shape;29;p3"/>
          <p:cNvPicPr preferRelativeResize="0"/>
          <p:nvPr/>
        </p:nvPicPr>
        <p:blipFill rotWithShape="1">
          <a:blip r:embed="rId3">
            <a:alphaModFix/>
          </a:blip>
          <a:srcRect b="0" l="0" r="0" t="0"/>
          <a:stretch/>
        </p:blipFill>
        <p:spPr>
          <a:xfrm>
            <a:off x="77788" y="2133600"/>
            <a:ext cx="611187" cy="612775"/>
          </a:xfrm>
          <a:prstGeom prst="rect">
            <a:avLst/>
          </a:prstGeom>
          <a:noFill/>
          <a:ln>
            <a:noFill/>
          </a:ln>
        </p:spPr>
      </p:pic>
      <p:pic>
        <p:nvPicPr>
          <p:cNvPr descr="Achievement, trophy icon" id="30" name="Google Shape;30;p3"/>
          <p:cNvPicPr preferRelativeResize="0"/>
          <p:nvPr/>
        </p:nvPicPr>
        <p:blipFill rotWithShape="1">
          <a:blip r:embed="rId4">
            <a:alphaModFix/>
          </a:blip>
          <a:srcRect b="0" l="0" r="0" t="0"/>
          <a:stretch/>
        </p:blipFill>
        <p:spPr>
          <a:xfrm>
            <a:off x="4740275" y="2362200"/>
            <a:ext cx="446088" cy="446087"/>
          </a:xfrm>
          <a:prstGeom prst="rect">
            <a:avLst/>
          </a:prstGeom>
          <a:noFill/>
          <a:ln>
            <a:noFill/>
          </a:ln>
        </p:spPr>
      </p:pic>
      <p:sp>
        <p:nvSpPr>
          <p:cNvPr id="31" name="Google Shape;31;p3"/>
          <p:cNvSpPr txBox="1"/>
          <p:nvPr>
            <p:ph idx="1" type="body"/>
          </p:nvPr>
        </p:nvSpPr>
        <p:spPr>
          <a:xfrm>
            <a:off x="4836699" y="2995865"/>
            <a:ext cx="4009644" cy="3621503"/>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1000"/>
              <a:buNone/>
              <a:defRPr i="0" sz="1000" u="none"/>
            </a:lvl1pPr>
            <a:lvl2pPr indent="-342900" lvl="1" marL="914400" algn="l">
              <a:lnSpc>
                <a:spcPct val="114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2" type="body"/>
          </p:nvPr>
        </p:nvSpPr>
        <p:spPr>
          <a:xfrm>
            <a:off x="2468282" y="290679"/>
            <a:ext cx="6223654" cy="30670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2100"/>
              <a:buNone/>
              <a:defRPr b="1" sz="2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ph idx="3" type="body"/>
          </p:nvPr>
        </p:nvSpPr>
        <p:spPr>
          <a:xfrm>
            <a:off x="2468279" y="665942"/>
            <a:ext cx="6056596" cy="321205"/>
          </a:xfrm>
          <a:prstGeom prst="rect">
            <a:avLst/>
          </a:prstGeom>
          <a:noFill/>
          <a:ln>
            <a:noFill/>
          </a:ln>
        </p:spPr>
        <p:txBody>
          <a:bodyPr anchorCtr="0" anchor="t" bIns="0" lIns="0" spcFirstLastPara="1" rIns="0" wrap="square" tIns="0">
            <a:noAutofit/>
          </a:bodyPr>
          <a:lstStyle>
            <a:lvl1pPr indent="-228600" lvl="0" marL="457200" marR="0" algn="l">
              <a:lnSpc>
                <a:spcPct val="157142"/>
              </a:lnSpc>
              <a:spcBef>
                <a:spcPts val="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4" type="body"/>
          </p:nvPr>
        </p:nvSpPr>
        <p:spPr>
          <a:xfrm>
            <a:off x="3696643" y="1280458"/>
            <a:ext cx="2373312" cy="2954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p:nvPr>
            <p:ph idx="5" type="pic"/>
          </p:nvPr>
        </p:nvSpPr>
        <p:spPr>
          <a:xfrm>
            <a:off x="383259" y="287492"/>
            <a:ext cx="1734208" cy="1735628"/>
          </a:xfrm>
          <a:prstGeom prst="ellipse">
            <a:avLst/>
          </a:prstGeom>
          <a:solidFill>
            <a:schemeClr val="lt1"/>
          </a:solidFill>
          <a:ln>
            <a:noFill/>
          </a:ln>
        </p:spPr>
      </p:sp>
      <p:sp>
        <p:nvSpPr>
          <p:cNvPr id="36" name="Google Shape;36;p3"/>
          <p:cNvSpPr txBox="1"/>
          <p:nvPr>
            <p:ph idx="6" type="body"/>
          </p:nvPr>
        </p:nvSpPr>
        <p:spPr>
          <a:xfrm>
            <a:off x="3696026" y="1501534"/>
            <a:ext cx="2373312" cy="3253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
          <p:cNvSpPr txBox="1"/>
          <p:nvPr>
            <p:ph idx="7" type="body"/>
          </p:nvPr>
        </p:nvSpPr>
        <p:spPr>
          <a:xfrm>
            <a:off x="3685536" y="1711595"/>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
          <p:cNvSpPr txBox="1"/>
          <p:nvPr>
            <p:ph idx="8" type="body"/>
          </p:nvPr>
        </p:nvSpPr>
        <p:spPr>
          <a:xfrm>
            <a:off x="383259" y="2995866"/>
            <a:ext cx="4056394" cy="3621502"/>
          </a:xfrm>
          <a:prstGeom prst="rect">
            <a:avLst/>
          </a:prstGeom>
          <a:noFill/>
          <a:ln>
            <a:noFill/>
          </a:ln>
        </p:spPr>
        <p:txBody>
          <a:bodyPr anchorCtr="0" anchor="t" bIns="0" lIns="0" spcFirstLastPara="1" rIns="0" wrap="square" tIns="0">
            <a:noAutofit/>
          </a:bodyPr>
          <a:lstStyle>
            <a:lvl1pPr indent="-228600" lvl="0" marL="457200" algn="l">
              <a:lnSpc>
                <a:spcPct val="114000"/>
              </a:lnSpc>
              <a:spcBef>
                <a:spcPts val="1000"/>
              </a:spcBef>
              <a:spcAft>
                <a:spcPts val="0"/>
              </a:spcAft>
              <a:buClr>
                <a:schemeClr val="dk1"/>
              </a:buClr>
              <a:buSzPts val="1000"/>
              <a:buNone/>
              <a:defRPr sz="1000" u="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
          <p:cNvSpPr txBox="1"/>
          <p:nvPr>
            <p:ph idx="9" type="body"/>
          </p:nvPr>
        </p:nvSpPr>
        <p:spPr>
          <a:xfrm>
            <a:off x="3690158" y="1891703"/>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95" name="Shape 95"/>
        <p:cNvGrpSpPr/>
        <p:nvPr/>
      </p:nvGrpSpPr>
      <p:grpSpPr>
        <a:xfrm>
          <a:off x="0" y="0"/>
          <a:ext cx="0" cy="0"/>
          <a:chOff x="0" y="0"/>
          <a:chExt cx="0" cy="0"/>
        </a:xfrm>
      </p:grpSpPr>
      <p:sp>
        <p:nvSpPr>
          <p:cNvPr id="96" name="Google Shape;96;p12"/>
          <p:cNvSpPr/>
          <p:nvPr/>
        </p:nvSpPr>
        <p:spPr>
          <a:xfrm>
            <a:off x="1009650" y="0"/>
            <a:ext cx="11182350" cy="6858000"/>
          </a:xfrm>
          <a:custGeom>
            <a:rect b="b" l="l" r="r" t="t"/>
            <a:pathLst>
              <a:path extrusionOk="0" h="4320" w="7044">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rect b="b" l="l" r="r" t="t"/>
              <a:pathLst>
                <a:path extrusionOk="0" h="154" w="189">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rect b="b" l="l" r="r" t="t"/>
              <a:pathLst>
                <a:path extrusionOk="0" h="359" w="1328">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rect b="b" l="l" r="r" t="t"/>
              <a:pathLst>
                <a:path extrusionOk="0" h="39" w="37">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rect b="b" l="l" r="r" t="t"/>
              <a:pathLst>
                <a:path extrusionOk="0" h="38" w="34">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rect b="b" l="l" r="r" t="t"/>
              <a:pathLst>
                <a:path extrusionOk="0" h="243" w="287">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03" name="Google Shape;103;p12"/>
          <p:cNvSpPr txBox="1"/>
          <p:nvPr>
            <p:ph idx="1" type="subTitle"/>
          </p:nvPr>
        </p:nvSpPr>
        <p:spPr>
          <a:xfrm>
            <a:off x="5665976" y="1690688"/>
            <a:ext cx="6234859" cy="1126046"/>
          </a:xfrm>
          <a:prstGeom prst="rect">
            <a:avLst/>
          </a:prstGeom>
          <a:noFill/>
          <a:ln>
            <a:noFill/>
          </a:ln>
        </p:spPr>
        <p:txBody>
          <a:bodyPr anchorCtr="0" anchor="t" bIns="0" lIns="0" spcFirstLastPara="1" rIns="0" wrap="square" tIns="0">
            <a:normAutofit/>
          </a:bodyPr>
          <a:lstStyle>
            <a:lvl1pPr lvl="0" marR="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12"/>
          <p:cNvSpPr txBox="1"/>
          <p:nvPr>
            <p:ph type="title"/>
          </p:nvPr>
        </p:nvSpPr>
        <p:spPr>
          <a:xfrm>
            <a:off x="5655320" y="622300"/>
            <a:ext cx="6260455" cy="106838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Master">
  <p:cSld name="Content Master">
    <p:spTree>
      <p:nvGrpSpPr>
        <p:cNvPr id="140" name="Shape 140"/>
        <p:cNvGrpSpPr/>
        <p:nvPr/>
      </p:nvGrpSpPr>
      <p:grpSpPr>
        <a:xfrm>
          <a:off x="0" y="0"/>
          <a:ext cx="0" cy="0"/>
          <a:chOff x="0" y="0"/>
          <a:chExt cx="0" cy="0"/>
        </a:xfrm>
      </p:grpSpPr>
      <p:sp>
        <p:nvSpPr>
          <p:cNvPr id="141" name="Google Shape;141;p14"/>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4"/>
          <p:cNvSpPr txBox="1"/>
          <p:nvPr>
            <p:ph idx="1" type="body"/>
          </p:nvPr>
        </p:nvSpPr>
        <p:spPr>
          <a:xfrm>
            <a:off x="398021" y="1494771"/>
            <a:ext cx="11793979" cy="4643751"/>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7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amp; Heading">
  <p:cSld name="1_Content &amp; Heading">
    <p:spTree>
      <p:nvGrpSpPr>
        <p:cNvPr id="143" name="Shape 143"/>
        <p:cNvGrpSpPr/>
        <p:nvPr/>
      </p:nvGrpSpPr>
      <p:grpSpPr>
        <a:xfrm>
          <a:off x="0" y="0"/>
          <a:ext cx="0" cy="0"/>
          <a:chOff x="0" y="0"/>
          <a:chExt cx="0" cy="0"/>
        </a:xfrm>
      </p:grpSpPr>
      <p:sp>
        <p:nvSpPr>
          <p:cNvPr id="144" name="Google Shape;144;p1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5"/>
          <p:cNvSpPr txBox="1"/>
          <p:nvPr>
            <p:ph idx="1" type="body"/>
          </p:nvPr>
        </p:nvSpPr>
        <p:spPr>
          <a:xfrm>
            <a:off x="398021" y="2111956"/>
            <a:ext cx="11793979" cy="4026560"/>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15"/>
          <p:cNvSpPr txBox="1"/>
          <p:nvPr>
            <p:ph idx="2" type="body"/>
          </p:nvPr>
        </p:nvSpPr>
        <p:spPr>
          <a:xfrm>
            <a:off x="398144" y="1495447"/>
            <a:ext cx="11813714" cy="643612"/>
          </a:xfrm>
          <a:prstGeom prst="rect">
            <a:avLst/>
          </a:prstGeom>
          <a:noFill/>
          <a:ln>
            <a:noFill/>
          </a:ln>
        </p:spPr>
        <p:txBody>
          <a:bodyPr anchorCtr="0" anchor="t" bIns="72000" lIns="108000" spcFirstLastPara="1" rIns="72000" wrap="square" tIns="72000">
            <a:noAutofit/>
          </a:bodyPr>
          <a:lstStyle>
            <a:lvl1pPr indent="-228600" lvl="0" marL="457200" algn="l">
              <a:lnSpc>
                <a:spcPct val="90000"/>
              </a:lnSpc>
              <a:spcBef>
                <a:spcPts val="0"/>
              </a:spcBef>
              <a:spcAft>
                <a:spcPts val="0"/>
              </a:spcAft>
              <a:buSzPts val="2200"/>
              <a:buNone/>
              <a:defRPr b="1">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p:cSld name="2 Contents">
    <p:spTree>
      <p:nvGrpSpPr>
        <p:cNvPr id="147" name="Shape 147"/>
        <p:cNvGrpSpPr/>
        <p:nvPr/>
      </p:nvGrpSpPr>
      <p:grpSpPr>
        <a:xfrm>
          <a:off x="0" y="0"/>
          <a:ext cx="0" cy="0"/>
          <a:chOff x="0" y="0"/>
          <a:chExt cx="0" cy="0"/>
        </a:xfrm>
      </p:grpSpPr>
      <p:sp>
        <p:nvSpPr>
          <p:cNvPr id="148" name="Google Shape;148;p16"/>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6"/>
          <p:cNvSpPr txBox="1"/>
          <p:nvPr>
            <p:ph idx="1" type="body"/>
          </p:nvPr>
        </p:nvSpPr>
        <p:spPr>
          <a:xfrm>
            <a:off x="387334" y="1533439"/>
            <a:ext cx="5541093" cy="471550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16"/>
          <p:cNvSpPr txBox="1"/>
          <p:nvPr>
            <p:ph idx="2" type="body"/>
          </p:nvPr>
        </p:nvSpPr>
        <p:spPr>
          <a:xfrm>
            <a:off x="6181954" y="1533440"/>
            <a:ext cx="5541093" cy="472558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amp; Headings">
  <p:cSld name="2 Contents &amp; Headings">
    <p:spTree>
      <p:nvGrpSpPr>
        <p:cNvPr id="151" name="Shape 151"/>
        <p:cNvGrpSpPr/>
        <p:nvPr/>
      </p:nvGrpSpPr>
      <p:grpSpPr>
        <a:xfrm>
          <a:off x="0" y="0"/>
          <a:ext cx="0" cy="0"/>
          <a:chOff x="0" y="0"/>
          <a:chExt cx="0" cy="0"/>
        </a:xfrm>
      </p:grpSpPr>
      <p:sp>
        <p:nvSpPr>
          <p:cNvPr id="152" name="Google Shape;152;p1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7"/>
          <p:cNvSpPr txBox="1"/>
          <p:nvPr>
            <p:ph idx="1" type="body"/>
          </p:nvPr>
        </p:nvSpPr>
        <p:spPr>
          <a:xfrm>
            <a:off x="387334" y="2206953"/>
            <a:ext cx="5541093" cy="404199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17"/>
          <p:cNvSpPr txBox="1"/>
          <p:nvPr>
            <p:ph idx="2" type="body"/>
          </p:nvPr>
        </p:nvSpPr>
        <p:spPr>
          <a:xfrm>
            <a:off x="6181954" y="2208394"/>
            <a:ext cx="5541093" cy="405063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 name="Google Shape;155;p17"/>
          <p:cNvSpPr txBox="1"/>
          <p:nvPr>
            <p:ph idx="3" type="body"/>
          </p:nvPr>
        </p:nvSpPr>
        <p:spPr>
          <a:xfrm>
            <a:off x="387335" y="1542648"/>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7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17"/>
          <p:cNvSpPr txBox="1"/>
          <p:nvPr>
            <p:ph idx="4" type="body"/>
          </p:nvPr>
        </p:nvSpPr>
        <p:spPr>
          <a:xfrm>
            <a:off x="6182332" y="1533439"/>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ontents">
  <p:cSld name="4-Contents">
    <p:spTree>
      <p:nvGrpSpPr>
        <p:cNvPr id="157" name="Shape 157"/>
        <p:cNvGrpSpPr/>
        <p:nvPr/>
      </p:nvGrpSpPr>
      <p:grpSpPr>
        <a:xfrm>
          <a:off x="0" y="0"/>
          <a:ext cx="0" cy="0"/>
          <a:chOff x="0" y="0"/>
          <a:chExt cx="0" cy="0"/>
        </a:xfrm>
      </p:grpSpPr>
      <p:sp>
        <p:nvSpPr>
          <p:cNvPr id="158" name="Google Shape;158;p18"/>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8"/>
          <p:cNvSpPr txBox="1"/>
          <p:nvPr>
            <p:ph idx="1" type="body"/>
          </p:nvPr>
        </p:nvSpPr>
        <p:spPr>
          <a:xfrm>
            <a:off x="292348"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0" name="Google Shape;160;p18"/>
          <p:cNvSpPr txBox="1"/>
          <p:nvPr>
            <p:ph idx="2" type="body"/>
          </p:nvPr>
        </p:nvSpPr>
        <p:spPr>
          <a:xfrm>
            <a:off x="292348"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304800" lvl="4" marL="2286000" algn="l">
              <a:spcBef>
                <a:spcPts val="600"/>
              </a:spcBef>
              <a:spcAft>
                <a:spcPts val="0"/>
              </a:spcAft>
              <a:buSzPts val="1200"/>
              <a:buChar char="–"/>
              <a:defRPr sz="12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1" name="Google Shape;161;p18"/>
          <p:cNvSpPr txBox="1"/>
          <p:nvPr>
            <p:ph idx="3" type="body"/>
          </p:nvPr>
        </p:nvSpPr>
        <p:spPr>
          <a:xfrm>
            <a:off x="6217054"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2" name="Google Shape;162;p18"/>
          <p:cNvSpPr txBox="1"/>
          <p:nvPr>
            <p:ph idx="4" type="body"/>
          </p:nvPr>
        </p:nvSpPr>
        <p:spPr>
          <a:xfrm>
            <a:off x="6217054"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3" name="Google Shape;163;p18"/>
          <p:cNvSpPr txBox="1"/>
          <p:nvPr>
            <p:ph idx="5" type="body"/>
          </p:nvPr>
        </p:nvSpPr>
        <p:spPr>
          <a:xfrm>
            <a:off x="292348"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4" name="Google Shape;164;p18"/>
          <p:cNvSpPr txBox="1"/>
          <p:nvPr>
            <p:ph idx="6" type="body"/>
          </p:nvPr>
        </p:nvSpPr>
        <p:spPr>
          <a:xfrm>
            <a:off x="292348"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5" name="Google Shape;165;p18"/>
          <p:cNvSpPr txBox="1"/>
          <p:nvPr>
            <p:ph idx="7" type="body"/>
          </p:nvPr>
        </p:nvSpPr>
        <p:spPr>
          <a:xfrm>
            <a:off x="6217054"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6" name="Google Shape;166;p18"/>
          <p:cNvSpPr txBox="1"/>
          <p:nvPr>
            <p:ph idx="8" type="body"/>
          </p:nvPr>
        </p:nvSpPr>
        <p:spPr>
          <a:xfrm>
            <a:off x="6217054"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p:cSld name="Titre seul">
    <p:spTree>
      <p:nvGrpSpPr>
        <p:cNvPr id="167" name="Shape 167"/>
        <p:cNvGrpSpPr/>
        <p:nvPr/>
      </p:nvGrpSpPr>
      <p:grpSpPr>
        <a:xfrm>
          <a:off x="0" y="0"/>
          <a:ext cx="0" cy="0"/>
          <a:chOff x="0" y="0"/>
          <a:chExt cx="0" cy="0"/>
        </a:xfrm>
      </p:grpSpPr>
      <p:sp>
        <p:nvSpPr>
          <p:cNvPr id="168" name="Google Shape;168;p19"/>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type="blank">
  <p:cSld name="BLANK">
    <p:spTree>
      <p:nvGrpSpPr>
        <p:cNvPr id="169"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170" name="Shape 170"/>
        <p:cNvGrpSpPr/>
        <p:nvPr/>
      </p:nvGrpSpPr>
      <p:grpSpPr>
        <a:xfrm>
          <a:off x="0" y="0"/>
          <a:ext cx="0" cy="0"/>
          <a:chOff x="0" y="0"/>
          <a:chExt cx="0" cy="0"/>
        </a:xfrm>
      </p:grpSpPr>
      <p:sp>
        <p:nvSpPr>
          <p:cNvPr id="171" name="Google Shape;171;p21"/>
          <p:cNvSpPr txBox="1"/>
          <p:nvPr>
            <p:ph type="title"/>
          </p:nvPr>
        </p:nvSpPr>
        <p:spPr>
          <a:xfrm>
            <a:off x="321733" y="212730"/>
            <a:ext cx="11618976" cy="54927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1"/>
          <p:cNvSpPr txBox="1"/>
          <p:nvPr>
            <p:ph idx="10" type="dt"/>
          </p:nvPr>
        </p:nvSpPr>
        <p:spPr>
          <a:xfrm>
            <a:off x="4572000" y="6533673"/>
            <a:ext cx="3544277" cy="1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9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3" name="Google Shape;173;p21"/>
          <p:cNvSpPr txBox="1"/>
          <p:nvPr>
            <p:ph idx="12" type="sldNum"/>
          </p:nvPr>
        </p:nvSpPr>
        <p:spPr>
          <a:xfrm>
            <a:off x="11941908" y="6732599"/>
            <a:ext cx="242277" cy="1031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174" name="Shape 174"/>
        <p:cNvGrpSpPr/>
        <p:nvPr/>
      </p:nvGrpSpPr>
      <p:grpSpPr>
        <a:xfrm>
          <a:off x="0" y="0"/>
          <a:ext cx="0" cy="0"/>
          <a:chOff x="0" y="0"/>
          <a:chExt cx="0" cy="0"/>
        </a:xfrm>
      </p:grpSpPr>
      <p:sp>
        <p:nvSpPr>
          <p:cNvPr id="175" name="Google Shape;175;p22"/>
          <p:cNvSpPr txBox="1"/>
          <p:nvPr>
            <p:ph idx="1" type="body"/>
          </p:nvPr>
        </p:nvSpPr>
        <p:spPr>
          <a:xfrm>
            <a:off x="227348" y="1815352"/>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22"/>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and content ">
  <p:cSld name="1_Title, subtitle and content ">
    <p:spTree>
      <p:nvGrpSpPr>
        <p:cNvPr id="177" name="Shape 177"/>
        <p:cNvGrpSpPr/>
        <p:nvPr/>
      </p:nvGrpSpPr>
      <p:grpSpPr>
        <a:xfrm>
          <a:off x="0" y="0"/>
          <a:ext cx="0" cy="0"/>
          <a:chOff x="0" y="0"/>
          <a:chExt cx="0" cy="0"/>
        </a:xfrm>
      </p:grpSpPr>
      <p:sp>
        <p:nvSpPr>
          <p:cNvPr id="178" name="Google Shape;178;p23"/>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3"/>
          <p:cNvSpPr txBox="1"/>
          <p:nvPr>
            <p:ph idx="1" type="body"/>
          </p:nvPr>
        </p:nvSpPr>
        <p:spPr>
          <a:xfrm>
            <a:off x="227348" y="1815351"/>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 name="Google Shape;180;p23"/>
          <p:cNvSpPr txBox="1"/>
          <p:nvPr>
            <p:ph idx="2" type="body"/>
          </p:nvPr>
        </p:nvSpPr>
        <p:spPr>
          <a:xfrm>
            <a:off x="227349" y="1148607"/>
            <a:ext cx="11700000"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181" name="Shape 181"/>
        <p:cNvGrpSpPr/>
        <p:nvPr/>
      </p:nvGrpSpPr>
      <p:grpSpPr>
        <a:xfrm>
          <a:off x="0" y="0"/>
          <a:ext cx="0" cy="0"/>
          <a:chOff x="0" y="0"/>
          <a:chExt cx="0" cy="0"/>
        </a:xfrm>
      </p:grpSpPr>
      <p:sp>
        <p:nvSpPr>
          <p:cNvPr id="182" name="Google Shape;182;p24"/>
          <p:cNvSpPr txBox="1"/>
          <p:nvPr>
            <p:ph idx="1" type="body"/>
          </p:nvPr>
        </p:nvSpPr>
        <p:spPr>
          <a:xfrm>
            <a:off x="227349"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24"/>
          <p:cNvSpPr txBox="1"/>
          <p:nvPr>
            <p:ph idx="2" type="body"/>
          </p:nvPr>
        </p:nvSpPr>
        <p:spPr>
          <a:xfrm>
            <a:off x="227349"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24"/>
          <p:cNvSpPr txBox="1"/>
          <p:nvPr>
            <p:ph idx="3" type="body"/>
          </p:nvPr>
        </p:nvSpPr>
        <p:spPr>
          <a:xfrm>
            <a:off x="6474016"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24"/>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4"/>
          <p:cNvSpPr txBox="1"/>
          <p:nvPr>
            <p:ph idx="4" type="body"/>
          </p:nvPr>
        </p:nvSpPr>
        <p:spPr>
          <a:xfrm>
            <a:off x="6474016"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187" name="Shape 187"/>
        <p:cNvGrpSpPr/>
        <p:nvPr/>
      </p:nvGrpSpPr>
      <p:grpSpPr>
        <a:xfrm>
          <a:off x="0" y="0"/>
          <a:ext cx="0" cy="0"/>
          <a:chOff x="0" y="0"/>
          <a:chExt cx="0" cy="0"/>
        </a:xfrm>
      </p:grpSpPr>
      <p:sp>
        <p:nvSpPr>
          <p:cNvPr id="188" name="Google Shape;188;p2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5"/>
          <p:cNvSpPr txBox="1"/>
          <p:nvPr>
            <p:ph idx="1" type="body"/>
          </p:nvPr>
        </p:nvSpPr>
        <p:spPr>
          <a:xfrm>
            <a:off x="227350"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 name="Google Shape;190;p25"/>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25"/>
          <p:cNvSpPr txBox="1"/>
          <p:nvPr>
            <p:ph idx="3" type="body"/>
          </p:nvPr>
        </p:nvSpPr>
        <p:spPr>
          <a:xfrm>
            <a:off x="4313358"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25"/>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3" name="Google Shape;193;p25"/>
          <p:cNvSpPr txBox="1"/>
          <p:nvPr>
            <p:ph idx="5" type="body"/>
          </p:nvPr>
        </p:nvSpPr>
        <p:spPr>
          <a:xfrm>
            <a:off x="8384125"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25"/>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195"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26"/>
          <p:cNvSpPr txBox="1"/>
          <p:nvPr>
            <p:ph type="title"/>
          </p:nvPr>
        </p:nvSpPr>
        <p:spPr>
          <a:xfrm>
            <a:off x="974872" y="0"/>
            <a:ext cx="10377711"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6"/>
          <p:cNvSpPr txBox="1"/>
          <p:nvPr>
            <p:ph idx="1" type="body"/>
          </p:nvPr>
        </p:nvSpPr>
        <p:spPr>
          <a:xfrm>
            <a:off x="227347" y="1815351"/>
            <a:ext cx="11700000" cy="446760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0" name="Google Shape;200;p26"/>
          <p:cNvSpPr txBox="1"/>
          <p:nvPr>
            <p:ph idx="2" type="body"/>
          </p:nvPr>
        </p:nvSpPr>
        <p:spPr>
          <a:xfrm>
            <a:off x="974872" y="1148607"/>
            <a:ext cx="10940903"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1" name="Google Shape;201;p26"/>
          <p:cNvSpPr txBox="1"/>
          <p:nvPr>
            <p:ph idx="3" type="body"/>
          </p:nvPr>
        </p:nvSpPr>
        <p:spPr>
          <a:xfrm>
            <a:off x="0" y="48742"/>
            <a:ext cx="914400" cy="914400"/>
          </a:xfrm>
          <a:prstGeom prst="rect">
            <a:avLst/>
          </a:prstGeom>
          <a:noFill/>
          <a:ln>
            <a:noFill/>
          </a:ln>
        </p:spPr>
        <p:txBody>
          <a:bodyPr anchorCtr="0" anchor="ctr" bIns="72000" lIns="108000" spcFirstLastPara="1" rIns="72000" wrap="square" tIns="72000">
            <a:normAutofit/>
          </a:bodyPr>
          <a:lstStyle>
            <a:lvl1pPr indent="-228600" lvl="0" marL="4572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seul">
  <p:cSld name="1_Titre seul">
    <p:spTree>
      <p:nvGrpSpPr>
        <p:cNvPr id="202" name="Shape 202"/>
        <p:cNvGrpSpPr/>
        <p:nvPr/>
      </p:nvGrpSpPr>
      <p:grpSpPr>
        <a:xfrm>
          <a:off x="0" y="0"/>
          <a:ext cx="0" cy="0"/>
          <a:chOff x="0" y="0"/>
          <a:chExt cx="0" cy="0"/>
        </a:xfrm>
      </p:grpSpPr>
      <p:sp>
        <p:nvSpPr>
          <p:cNvPr id="203" name="Google Shape;203;p2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ide">
  <p:cSld name="1_Vide">
    <p:spTree>
      <p:nvGrpSpPr>
        <p:cNvPr id="204"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205" name="Shape 205"/>
        <p:cNvGrpSpPr/>
        <p:nvPr/>
      </p:nvGrpSpPr>
      <p:grpSpPr>
        <a:xfrm>
          <a:off x="0" y="0"/>
          <a:ext cx="0" cy="0"/>
          <a:chOff x="0" y="0"/>
          <a:chExt cx="0" cy="0"/>
        </a:xfrm>
      </p:grpSpPr>
      <p:sp>
        <p:nvSpPr>
          <p:cNvPr id="206" name="Google Shape;206;p29"/>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29"/>
          <p:cNvSpPr txBox="1"/>
          <p:nvPr>
            <p:ph idx="1" type="body"/>
          </p:nvPr>
        </p:nvSpPr>
        <p:spPr>
          <a:xfrm>
            <a:off x="783129" y="5278426"/>
            <a:ext cx="3296647" cy="331986"/>
          </a:xfrm>
          <a:prstGeom prst="rect">
            <a:avLst/>
          </a:prstGeom>
          <a:noFill/>
          <a:ln>
            <a:noFill/>
          </a:ln>
        </p:spPr>
        <p:txBody>
          <a:bodyPr anchorCtr="0" anchor="ctr" bIns="72000" lIns="108000" spcFirstLastPara="1" rIns="72000" wrap="square" tIns="72000">
            <a:noAutofit/>
          </a:bodyPr>
          <a:lstStyle>
            <a:lvl1pPr indent="-330200" lvl="0" marL="457200" algn="l">
              <a:lnSpc>
                <a:spcPct val="90000"/>
              </a:lnSpc>
              <a:spcBef>
                <a:spcPts val="0"/>
              </a:spcBef>
              <a:spcAft>
                <a:spcPts val="0"/>
              </a:spcAft>
              <a:buSzPts val="1600"/>
              <a:buChar char="▪"/>
              <a:defRPr b="1" sz="16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8" name="Google Shape;208;p29"/>
          <p:cNvSpPr txBox="1"/>
          <p:nvPr>
            <p:ph idx="2" type="body"/>
          </p:nvPr>
        </p:nvSpPr>
        <p:spPr>
          <a:xfrm>
            <a:off x="783129" y="3916350"/>
            <a:ext cx="3296647" cy="412363"/>
          </a:xfrm>
          <a:prstGeom prst="rect">
            <a:avLst/>
          </a:prstGeom>
          <a:noFill/>
          <a:ln>
            <a:noFill/>
          </a:ln>
        </p:spPr>
        <p:txBody>
          <a:bodyPr anchorCtr="0" anchor="ctr" bIns="72000" lIns="108000" spcFirstLastPara="1" rIns="72000" wrap="square" tIns="72000">
            <a:noAutofit/>
          </a:bodyPr>
          <a:lstStyle>
            <a:lvl1pPr indent="-355600" lvl="0" marL="457200" algn="l">
              <a:lnSpc>
                <a:spcPct val="90000"/>
              </a:lnSpc>
              <a:spcBef>
                <a:spcPts val="0"/>
              </a:spcBef>
              <a:spcAft>
                <a:spcPts val="0"/>
              </a:spcAft>
              <a:buSzPts val="2000"/>
              <a:buChar char="▪"/>
              <a:defRPr b="1" sz="20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29"/>
          <p:cNvSpPr txBox="1"/>
          <p:nvPr>
            <p:ph idx="3" type="body"/>
          </p:nvPr>
        </p:nvSpPr>
        <p:spPr>
          <a:xfrm>
            <a:off x="782081" y="4344097"/>
            <a:ext cx="3304144" cy="894840"/>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0" name="Google Shape;210;p29"/>
          <p:cNvSpPr txBox="1"/>
          <p:nvPr>
            <p:ph idx="4" type="body"/>
          </p:nvPr>
        </p:nvSpPr>
        <p:spPr>
          <a:xfrm>
            <a:off x="782081" y="5601397"/>
            <a:ext cx="3297695" cy="71386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1" name="Google Shape;211;p29"/>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
  <p:cSld name="Title, subtitle and content ">
    <p:spTree>
      <p:nvGrpSpPr>
        <p:cNvPr id="43" name="Shape 43"/>
        <p:cNvGrpSpPr/>
        <p:nvPr/>
      </p:nvGrpSpPr>
      <p:grpSpPr>
        <a:xfrm>
          <a:off x="0" y="0"/>
          <a:ext cx="0" cy="0"/>
          <a:chOff x="0" y="0"/>
          <a:chExt cx="0" cy="0"/>
        </a:xfrm>
      </p:grpSpPr>
      <p:sp>
        <p:nvSpPr>
          <p:cNvPr id="44" name="Google Shape;44;p5"/>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body"/>
          </p:nvPr>
        </p:nvSpPr>
        <p:spPr>
          <a:xfrm>
            <a:off x="227348" y="1815351"/>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2" type="body"/>
          </p:nvPr>
        </p:nvSpPr>
        <p:spPr>
          <a:xfrm>
            <a:off x="227349" y="1148607"/>
            <a:ext cx="11700000"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47" name="Shape 47"/>
        <p:cNvGrpSpPr/>
        <p:nvPr/>
      </p:nvGrpSpPr>
      <p:grpSpPr>
        <a:xfrm>
          <a:off x="0" y="0"/>
          <a:ext cx="0" cy="0"/>
          <a:chOff x="0" y="0"/>
          <a:chExt cx="0" cy="0"/>
        </a:xfrm>
      </p:grpSpPr>
      <p:sp>
        <p:nvSpPr>
          <p:cNvPr id="48" name="Google Shape;48;p6"/>
          <p:cNvSpPr txBox="1"/>
          <p:nvPr>
            <p:ph idx="1" type="body"/>
          </p:nvPr>
        </p:nvSpPr>
        <p:spPr>
          <a:xfrm>
            <a:off x="227349"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2" type="body"/>
          </p:nvPr>
        </p:nvSpPr>
        <p:spPr>
          <a:xfrm>
            <a:off x="227349"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3" type="body"/>
          </p:nvPr>
        </p:nvSpPr>
        <p:spPr>
          <a:xfrm>
            <a:off x="6474016"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alphaModFix/>
          </a:blip>
          <a:srcRect b="16530" l="81836" r="0" t="-4713"/>
          <a:stretch/>
        </p:blipFill>
        <p:spPr>
          <a:xfrm>
            <a:off x="11491419" y="164829"/>
            <a:ext cx="424356" cy="459624"/>
          </a:xfrm>
          <a:prstGeom prst="rect">
            <a:avLst/>
          </a:prstGeom>
          <a:noFill/>
          <a:ln>
            <a:noFill/>
          </a:ln>
        </p:spPr>
      </p:pic>
      <p:sp>
        <p:nvSpPr>
          <p:cNvPr id="52" name="Google Shape;52;p6"/>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4" type="body"/>
          </p:nvPr>
        </p:nvSpPr>
        <p:spPr>
          <a:xfrm>
            <a:off x="6474016"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54" name="Shape 54"/>
        <p:cNvGrpSpPr/>
        <p:nvPr/>
      </p:nvGrpSpPr>
      <p:grpSpPr>
        <a:xfrm>
          <a:off x="0" y="0"/>
          <a:ext cx="0" cy="0"/>
          <a:chOff x="0" y="0"/>
          <a:chExt cx="0" cy="0"/>
        </a:xfrm>
      </p:grpSpPr>
      <p:sp>
        <p:nvSpPr>
          <p:cNvPr id="55" name="Google Shape;55;p7"/>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 type="body"/>
          </p:nvPr>
        </p:nvSpPr>
        <p:spPr>
          <a:xfrm>
            <a:off x="227350"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3" type="body"/>
          </p:nvPr>
        </p:nvSpPr>
        <p:spPr>
          <a:xfrm>
            <a:off x="4313358"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5" type="body"/>
          </p:nvPr>
        </p:nvSpPr>
        <p:spPr>
          <a:xfrm>
            <a:off x="8384125"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7"/>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5" name="Google Shape;65;p8"/>
          <p:cNvSpPr txBox="1"/>
          <p:nvPr>
            <p:ph type="title"/>
          </p:nvPr>
        </p:nvSpPr>
        <p:spPr>
          <a:xfrm>
            <a:off x="974872" y="0"/>
            <a:ext cx="10377711"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 type="body"/>
          </p:nvPr>
        </p:nvSpPr>
        <p:spPr>
          <a:xfrm>
            <a:off x="227347" y="1815351"/>
            <a:ext cx="11700000" cy="4467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txBox="1"/>
          <p:nvPr>
            <p:ph idx="2" type="body"/>
          </p:nvPr>
        </p:nvSpPr>
        <p:spPr>
          <a:xfrm>
            <a:off x="974872" y="1148607"/>
            <a:ext cx="10940903"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
          <p:cNvSpPr txBox="1"/>
          <p:nvPr>
            <p:ph idx="3" type="body"/>
          </p:nvPr>
        </p:nvSpPr>
        <p:spPr>
          <a:xfrm>
            <a:off x="0" y="48742"/>
            <a:ext cx="914400" cy="914400"/>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9"/>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71" name="Shape 71"/>
        <p:cNvGrpSpPr/>
        <p:nvPr/>
      </p:nvGrpSpPr>
      <p:grpSpPr>
        <a:xfrm>
          <a:off x="0" y="0"/>
          <a:ext cx="0" cy="0"/>
          <a:chOff x="0" y="0"/>
          <a:chExt cx="0" cy="0"/>
        </a:xfrm>
      </p:grpSpPr>
      <p:sp>
        <p:nvSpPr>
          <p:cNvPr id="72" name="Google Shape;72;p10"/>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73" name="Google Shape;73;p10"/>
          <p:cNvSpPr txBox="1"/>
          <p:nvPr>
            <p:ph idx="1" type="body"/>
          </p:nvPr>
        </p:nvSpPr>
        <p:spPr>
          <a:xfrm>
            <a:off x="783129" y="5278426"/>
            <a:ext cx="3296647" cy="331986"/>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b="1" sz="16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0"/>
          <p:cNvSpPr txBox="1"/>
          <p:nvPr>
            <p:ph idx="2" type="body"/>
          </p:nvPr>
        </p:nvSpPr>
        <p:spPr>
          <a:xfrm>
            <a:off x="783129" y="3916350"/>
            <a:ext cx="3296647" cy="41236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2000"/>
              <a:buNone/>
              <a:defRPr b="1" sz="20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
          <p:cNvSpPr txBox="1"/>
          <p:nvPr>
            <p:ph idx="3" type="body"/>
          </p:nvPr>
        </p:nvSpPr>
        <p:spPr>
          <a:xfrm>
            <a:off x="782081" y="4344097"/>
            <a:ext cx="3304144" cy="894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0"/>
          <p:cNvSpPr txBox="1"/>
          <p:nvPr>
            <p:ph idx="4" type="body"/>
          </p:nvPr>
        </p:nvSpPr>
        <p:spPr>
          <a:xfrm>
            <a:off x="782081" y="5601397"/>
            <a:ext cx="3297695" cy="713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0"/>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1">
  <p:cSld name="Closing1">
    <p:spTree>
      <p:nvGrpSpPr>
        <p:cNvPr id="78"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rect b="b" l="l" r="r" t="t"/>
            <a:pathLst>
              <a:path extrusionOk="0" h="3621" w="3407">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rect b="b" l="l" r="r" t="t"/>
              <a:pathLst>
                <a:path extrusionOk="0" h="122" w="149">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rect b="b" l="l" r="r" t="t"/>
              <a:pathLst>
                <a:path extrusionOk="0" h="193" w="227">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pic>
        <p:nvPicPr>
          <p:cNvPr descr="D:\My Work\Template\Icons\Social Media\LinkedIN.png" id="84" name="Google Shape;84;p11">
            <a:hlinkClick r:id="rId2"/>
          </p:cNvPr>
          <p:cNvPicPr preferRelativeResize="0"/>
          <p:nvPr/>
        </p:nvPicPr>
        <p:blipFill rotWithShape="1">
          <a:blip r:embed="rId3">
            <a:alphaModFix/>
          </a:blip>
          <a:srcRect b="0" l="0" r="0" t="0"/>
          <a:stretch/>
        </p:blipFill>
        <p:spPr>
          <a:xfrm>
            <a:off x="798415" y="3979258"/>
            <a:ext cx="333195" cy="333195"/>
          </a:xfrm>
          <a:prstGeom prst="rect">
            <a:avLst/>
          </a:prstGeom>
          <a:noFill/>
          <a:ln>
            <a:noFill/>
          </a:ln>
        </p:spPr>
      </p:pic>
      <p:pic>
        <p:nvPicPr>
          <p:cNvPr descr="D:\My Work\Template\Icons\Social Media\SlideShare.png" id="85" name="Google Shape;85;p11">
            <a:hlinkClick r:id="rId4"/>
          </p:cNvPr>
          <p:cNvPicPr preferRelativeResize="0"/>
          <p:nvPr/>
        </p:nvPicPr>
        <p:blipFill rotWithShape="1">
          <a:blip r:embed="rId5">
            <a:alphaModFix/>
          </a:blip>
          <a:srcRect b="0" l="0" r="0" t="0"/>
          <a:stretch/>
        </p:blipFill>
        <p:spPr>
          <a:xfrm>
            <a:off x="1181792" y="3979258"/>
            <a:ext cx="333195" cy="333195"/>
          </a:xfrm>
          <a:prstGeom prst="rect">
            <a:avLst/>
          </a:prstGeom>
          <a:noFill/>
          <a:ln>
            <a:noFill/>
          </a:ln>
        </p:spPr>
      </p:pic>
      <p:pic>
        <p:nvPicPr>
          <p:cNvPr descr="D:\My Work\Template\Icons\Social Media\Twitter.png" id="86" name="Google Shape;86;p11">
            <a:hlinkClick r:id="rId6"/>
          </p:cNvPr>
          <p:cNvPicPr preferRelativeResize="0"/>
          <p:nvPr/>
        </p:nvPicPr>
        <p:blipFill rotWithShape="1">
          <a:blip r:embed="rId7">
            <a:alphaModFix/>
          </a:blip>
          <a:srcRect b="0" l="0" r="0" t="0"/>
          <a:stretch/>
        </p:blipFill>
        <p:spPr>
          <a:xfrm>
            <a:off x="1565169" y="3979258"/>
            <a:ext cx="333195" cy="333195"/>
          </a:xfrm>
          <a:prstGeom prst="rect">
            <a:avLst/>
          </a:prstGeom>
          <a:noFill/>
          <a:ln>
            <a:noFill/>
          </a:ln>
        </p:spPr>
      </p:pic>
      <p:pic>
        <p:nvPicPr>
          <p:cNvPr descr="D:\My Work\Template\Icons\Social Media\YouTube.png" id="87" name="Google Shape;87;p11">
            <a:hlinkClick r:id="rId8"/>
          </p:cNvPr>
          <p:cNvPicPr preferRelativeResize="0"/>
          <p:nvPr/>
        </p:nvPicPr>
        <p:blipFill rotWithShape="1">
          <a:blip r:embed="rId9">
            <a:alphaModFix/>
          </a:blip>
          <a:srcRect b="0" l="0" r="0" t="0"/>
          <a:stretch/>
        </p:blipFill>
        <p:spPr>
          <a:xfrm>
            <a:off x="1948545" y="3979258"/>
            <a:ext cx="333195" cy="333195"/>
          </a:xfrm>
          <a:prstGeom prst="rect">
            <a:avLst/>
          </a:prstGeom>
          <a:noFill/>
          <a:ln>
            <a:noFill/>
          </a:ln>
        </p:spPr>
      </p:pic>
      <p:pic>
        <p:nvPicPr>
          <p:cNvPr descr="D:\My Work\Template\Icons\Social Media\Facebook.png" id="88" name="Google Shape;88;p11">
            <a:hlinkClick r:id="rId10"/>
          </p:cNvPr>
          <p:cNvPicPr preferRelativeResize="0"/>
          <p:nvPr/>
        </p:nvPicPr>
        <p:blipFill rotWithShape="1">
          <a:blip r:embed="rId11">
            <a:alphaModFix/>
          </a:blip>
          <a:srcRect b="0" l="0" r="0" t="0"/>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sz="800">
              <a:solidFill>
                <a:schemeClr val="lt1"/>
              </a:solidFill>
              <a:latin typeface="Arial"/>
              <a:ea typeface="Arial"/>
              <a:cs typeface="Arial"/>
              <a:sym typeface="Arial"/>
            </a:endParaRPr>
          </a:p>
          <a:p>
            <a:pPr indent="0" lvl="0" marL="0" marR="0" rtl="0" algn="l">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baseline="30000" lang="en-US" sz="8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sz="800">
              <a:solidFill>
                <a:schemeClr val="lt1"/>
              </a:solidFill>
              <a:latin typeface="Arial"/>
              <a:ea typeface="Arial"/>
              <a:cs typeface="Arial"/>
              <a:sym typeface="Arial"/>
            </a:endParaRPr>
          </a:p>
        </p:txBody>
      </p:sp>
      <p:sp>
        <p:nvSpPr>
          <p:cNvPr id="90" name="Google Shape;90;p11"/>
          <p:cNvSpPr/>
          <p:nvPr/>
        </p:nvSpPr>
        <p:spPr>
          <a:xfrm>
            <a:off x="6536184" y="5933302"/>
            <a:ext cx="5219699" cy="276999"/>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sz="600">
              <a:solidFill>
                <a:schemeClr val="dk1"/>
              </a:solidFill>
              <a:latin typeface="Verdana"/>
              <a:ea typeface="Verdana"/>
              <a:cs typeface="Verdana"/>
              <a:sym typeface="Verdana"/>
            </a:endParaRPr>
          </a:p>
        </p:txBody>
      </p:sp>
      <p:pic>
        <p:nvPicPr>
          <p:cNvPr id="91" name="Google Shape;91;p11"/>
          <p:cNvPicPr preferRelativeResize="0"/>
          <p:nvPr/>
        </p:nvPicPr>
        <p:blipFill rotWithShape="1">
          <a:blip r:embed="rId12">
            <a:alphaModFix/>
          </a:blip>
          <a:srcRect b="0" l="0" r="0" t="0"/>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anchorCtr="0" anchor="t" bIns="0" lIns="0" spcFirstLastPara="1" rIns="0" wrap="square" tIns="0">
            <a:noAutofit/>
          </a:bodyPr>
          <a:lstStyle/>
          <a:p>
            <a:pPr indent="0" lvl="0" marL="0" marR="0" rtl="0" algn="just">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sz="900">
              <a:solidFill>
                <a:schemeClr val="dk1"/>
              </a:solidFill>
              <a:latin typeface="Verdana"/>
              <a:ea typeface="Verdana"/>
              <a:cs typeface="Verdana"/>
              <a:sym typeface="Verdana"/>
            </a:endParaRPr>
          </a:p>
        </p:txBody>
      </p:sp>
      <p:sp>
        <p:nvSpPr>
          <p:cNvPr id="93" name="Google Shape;93;p11"/>
          <p:cNvSpPr/>
          <p:nvPr/>
        </p:nvSpPr>
        <p:spPr>
          <a:xfrm>
            <a:off x="6536184" y="2507082"/>
            <a:ext cx="2219960" cy="229615"/>
          </a:xfrm>
          <a:prstGeom prst="rect">
            <a:avLst/>
          </a:prstGeom>
          <a:noFill/>
          <a:ln>
            <a:noFill/>
          </a:ln>
        </p:spPr>
        <p:txBody>
          <a:bodyPr anchorCtr="0" anchor="t" bIns="0" lIns="0" spcFirstLastPara="1" rIns="0" wrap="square" tIns="0">
            <a:spAutoFit/>
          </a:bodyPr>
          <a:lstStyle/>
          <a:p>
            <a:pPr indent="0" lvl="0" marL="0" marR="0" rtl="0" algn="l">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sz="1400">
              <a:solidFill>
                <a:schemeClr val="accent1"/>
              </a:solidFill>
              <a:latin typeface="Verdana"/>
              <a:ea typeface="Verdana"/>
              <a:cs typeface="Verdana"/>
              <a:sym typeface="Verdana"/>
            </a:endParaRPr>
          </a:p>
        </p:txBody>
      </p:sp>
      <p:sp>
        <p:nvSpPr>
          <p:cNvPr id="94" name="Google Shape;94;p11">
            <a:hlinkClick r:id="rId13"/>
          </p:cNvPr>
          <p:cNvSpPr/>
          <p:nvPr/>
        </p:nvSpPr>
        <p:spPr>
          <a:xfrm>
            <a:off x="6536184" y="4367906"/>
            <a:ext cx="2057400" cy="40729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sz="1400">
              <a:solidFill>
                <a:schemeClr val="accent2"/>
              </a:solidFill>
              <a:latin typeface="Verdana"/>
              <a:ea typeface="Verdana"/>
              <a:cs typeface="Verdana"/>
              <a:sym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theme" Target="../theme/theme3.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 Capgemini 2017. All rights reserved  </a:t>
            </a:r>
            <a:r>
              <a:rPr b="0" lang="en-US" sz="800" u="none">
                <a:solidFill>
                  <a:schemeClr val="accent2"/>
                </a:solidFill>
                <a:latin typeface="Verdana"/>
                <a:ea typeface="Verdana"/>
                <a:cs typeface="Verdana"/>
                <a:sym typeface="Verdana"/>
              </a:rPr>
              <a:t>|</a:t>
            </a:r>
            <a:endParaRPr b="0" sz="800" u="none">
              <a:solidFill>
                <a:schemeClr val="accent2"/>
              </a:solidFill>
              <a:latin typeface="Verdana"/>
              <a:ea typeface="Verdana"/>
              <a:cs typeface="Verdana"/>
              <a:sym typeface="Verdana"/>
            </a:endParaRPr>
          </a:p>
        </p:txBody>
      </p:sp>
      <p:sp>
        <p:nvSpPr>
          <p:cNvPr id="15" name="Google Shape;15;p2"/>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Presentation Title | Author | Date</a:t>
            </a:r>
            <a:endParaRPr b="0" sz="800" u="none">
              <a:solidFill>
                <a:srgbClr val="A5A5A5"/>
              </a:solidFill>
              <a:latin typeface="Verdana"/>
              <a:ea typeface="Verdana"/>
              <a:cs typeface="Verdana"/>
              <a:sym typeface="Verdana"/>
            </a:endParaRPr>
          </a:p>
        </p:txBody>
      </p:sp>
      <p:sp>
        <p:nvSpPr>
          <p:cNvPr id="16" name="Google Shape;16;p2"/>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1pPr>
            <a:lvl2pPr indent="-342900" lvl="1" marL="914400" marR="0" rtl="0" algn="l">
              <a:lnSpc>
                <a:spcPct val="90000"/>
              </a:lnSpc>
              <a:spcBef>
                <a:spcPts val="500"/>
              </a:spcBef>
              <a:spcAft>
                <a:spcPts val="0"/>
              </a:spcAft>
              <a:buClr>
                <a:schemeClr val="accent1"/>
              </a:buClr>
              <a:buSzPts val="1800"/>
              <a:buFont typeface="Noto Sans Symbols"/>
              <a:buChar char="▪"/>
              <a:defRPr b="0" i="0" sz="1800" u="none" cap="none" strike="noStrike">
                <a:solidFill>
                  <a:schemeClr val="dk1"/>
                </a:solidFill>
                <a:latin typeface="Verdana"/>
                <a:ea typeface="Verdana"/>
                <a:cs typeface="Verdana"/>
                <a:sym typeface="Verdana"/>
              </a:defRPr>
            </a:lvl2pPr>
            <a:lvl3pPr indent="-330200" lvl="2" marL="13716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Verdana"/>
                <a:ea typeface="Verdana"/>
                <a:cs typeface="Verdana"/>
                <a:sym typeface="Verdana"/>
              </a:defRPr>
            </a:lvl3pPr>
            <a:lvl4pPr indent="-317500" lvl="3" marL="1828800" marR="0" rtl="0" algn="l">
              <a:lnSpc>
                <a:spcPct val="90000"/>
              </a:lnSpc>
              <a:spcBef>
                <a:spcPts val="500"/>
              </a:spcBef>
              <a:spcAft>
                <a:spcPts val="0"/>
              </a:spcAft>
              <a:buClr>
                <a:schemeClr val="accent3"/>
              </a:buClr>
              <a:buSzPts val="1400"/>
              <a:buFont typeface="Verdana"/>
              <a:buChar char="‒"/>
              <a:defRPr b="0" i="0" sz="1400" u="none" cap="none" strike="noStrike">
                <a:solidFill>
                  <a:schemeClr val="dk1"/>
                </a:solidFill>
                <a:latin typeface="Verdana"/>
                <a:ea typeface="Verdana"/>
                <a:cs typeface="Verdana"/>
                <a:sym typeface="Verdana"/>
              </a:defRPr>
            </a:lvl4pPr>
            <a:lvl5pPr indent="-317500" lvl="4" marL="2286000" marR="0" rtl="0" algn="l">
              <a:lnSpc>
                <a:spcPct val="90000"/>
              </a:lnSpc>
              <a:spcBef>
                <a:spcPts val="500"/>
              </a:spcBef>
              <a:spcAft>
                <a:spcPts val="0"/>
              </a:spcAft>
              <a:buClr>
                <a:schemeClr val="accent5"/>
              </a:buClr>
              <a:buSzPts val="1400"/>
              <a:buFont typeface="Arial"/>
              <a:buChar char="•"/>
              <a:defRPr b="0" i="0" sz="14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7" name="Google Shape;17;p2"/>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000"/>
              <a:buFont typeface="Verdana"/>
              <a:buNone/>
              <a:defRPr b="0" i="0" sz="30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marR="0" rtl="0" algn="l">
              <a:lnSpc>
                <a:spcPct val="85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13"/>
          <p:cNvSpPr txBox="1"/>
          <p:nvPr>
            <p:ph idx="1" type="body"/>
          </p:nvPr>
        </p:nvSpPr>
        <p:spPr>
          <a:xfrm>
            <a:off x="398028" y="1501977"/>
            <a:ext cx="11616154" cy="4636540"/>
          </a:xfrm>
          <a:prstGeom prst="rect">
            <a:avLst/>
          </a:prstGeom>
          <a:noFill/>
          <a:ln>
            <a:noFill/>
          </a:ln>
        </p:spPr>
        <p:txBody>
          <a:bodyPr anchorCtr="0" anchor="t" bIns="72000" lIns="108000" spcFirstLastPara="1" rIns="72000" wrap="square" tIns="72000">
            <a:noAutofit/>
          </a:bodyPr>
          <a:lstStyle>
            <a:lvl1pPr indent="-368300" lvl="0" marL="457200" marR="0" rtl="0" algn="l">
              <a:lnSpc>
                <a:spcPct val="90000"/>
              </a:lnSpc>
              <a:spcBef>
                <a:spcPts val="0"/>
              </a:spcBef>
              <a:spcAft>
                <a:spcPts val="0"/>
              </a:spcAft>
              <a:buClr>
                <a:schemeClr val="accent5"/>
              </a:buClr>
              <a:buSzPts val="2200"/>
              <a:buFont typeface="Noto Sans Symbols"/>
              <a:buChar char="▪"/>
              <a:defRPr b="0" i="0" sz="2200" u="none" cap="none" strike="noStrike">
                <a:solidFill>
                  <a:srgbClr val="4D4541"/>
                </a:solidFill>
                <a:latin typeface="Arial"/>
                <a:ea typeface="Arial"/>
                <a:cs typeface="Arial"/>
                <a:sym typeface="Arial"/>
              </a:defRPr>
            </a:lvl1pPr>
            <a:lvl2pPr indent="-342900" lvl="1" marL="914400" marR="0" rtl="0" algn="l">
              <a:lnSpc>
                <a:spcPct val="90000"/>
              </a:lnSpc>
              <a:spcBef>
                <a:spcPts val="600"/>
              </a:spcBef>
              <a:spcAft>
                <a:spcPts val="0"/>
              </a:spcAft>
              <a:buClr>
                <a:schemeClr val="accent3"/>
              </a:buClr>
              <a:buSzPts val="1800"/>
              <a:buFont typeface="Noto Sans Symbols"/>
              <a:buChar char="▪"/>
              <a:defRPr b="0" i="0" sz="1800" u="none" cap="none" strike="noStrike">
                <a:solidFill>
                  <a:srgbClr val="4D4541"/>
                </a:solidFill>
                <a:latin typeface="Arial"/>
                <a:ea typeface="Arial"/>
                <a:cs typeface="Arial"/>
                <a:sym typeface="Arial"/>
              </a:defRPr>
            </a:lvl2pPr>
            <a:lvl3pPr indent="-330200" lvl="2" marL="1371600" marR="0" rtl="0" algn="l">
              <a:lnSpc>
                <a:spcPct val="90000"/>
              </a:lnSpc>
              <a:spcBef>
                <a:spcPts val="600"/>
              </a:spcBef>
              <a:spcAft>
                <a:spcPts val="0"/>
              </a:spcAft>
              <a:buClr>
                <a:schemeClr val="accent2"/>
              </a:buClr>
              <a:buSzPts val="1600"/>
              <a:buFont typeface="Arial"/>
              <a:buChar char="•"/>
              <a:defRPr b="0" i="0" sz="1600" u="none" cap="none" strike="noStrike">
                <a:solidFill>
                  <a:srgbClr val="4D4541"/>
                </a:solidFill>
                <a:latin typeface="Arial"/>
                <a:ea typeface="Arial"/>
                <a:cs typeface="Arial"/>
                <a:sym typeface="Arial"/>
              </a:defRPr>
            </a:lvl3pPr>
            <a:lvl4pPr indent="-317500" lvl="3" marL="1828800" marR="0" rtl="0" algn="l">
              <a:lnSpc>
                <a:spcPct val="90000"/>
              </a:lnSpc>
              <a:spcBef>
                <a:spcPts val="600"/>
              </a:spcBef>
              <a:spcAft>
                <a:spcPts val="0"/>
              </a:spcAft>
              <a:buClr>
                <a:schemeClr val="lt2"/>
              </a:buClr>
              <a:buSzPts val="1400"/>
              <a:buFont typeface="Arial"/>
              <a:buChar char="–"/>
              <a:defRPr b="0" i="0" sz="1400" u="none" cap="none" strike="noStrike">
                <a:solidFill>
                  <a:srgbClr val="4D4541"/>
                </a:solidFill>
                <a:latin typeface="Arial"/>
                <a:ea typeface="Arial"/>
                <a:cs typeface="Arial"/>
                <a:sym typeface="Arial"/>
              </a:defRPr>
            </a:lvl4pPr>
            <a:lvl5pPr indent="-336550" lvl="4" marL="2286000" marR="0" rtl="0" algn="l">
              <a:spcBef>
                <a:spcPts val="600"/>
              </a:spcBef>
              <a:spcAft>
                <a:spcPts val="0"/>
              </a:spcAft>
              <a:buClr>
                <a:srgbClr val="B1B1B1"/>
              </a:buClr>
              <a:buSzPts val="1700"/>
              <a:buFont typeface="Arial"/>
              <a:buChar char="–"/>
              <a:defRPr b="0" i="0" sz="1700" u="none" cap="none" strike="noStrike">
                <a:solidFill>
                  <a:srgbClr val="494949"/>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13"/>
          <p:cNvSpPr/>
          <p:nvPr/>
        </p:nvSpPr>
        <p:spPr>
          <a:xfrm>
            <a:off x="9" y="676402"/>
            <a:ext cx="12191999" cy="728122"/>
          </a:xfrm>
          <a:custGeom>
            <a:rect b="b" l="l" r="r" t="t"/>
            <a:pathLst>
              <a:path extrusionOk="0" h="205" w="3118">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rotWithShape="0" algn="t" dir="5400000" dist="25400">
              <a:srgbClr val="000000">
                <a:alpha val="30980"/>
              </a:srgbClr>
            </a:outerShdw>
          </a:effectLst>
        </p:spPr>
        <p:txBody>
          <a:bodyPr anchorCtr="0" anchor="t" bIns="49775" lIns="99550" spcFirstLastPara="1" rIns="99550" wrap="square" tIns="497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cap="flat" cmpd="sng" w="9525">
            <a:solidFill>
              <a:schemeClr val="accent5"/>
            </a:solidFill>
            <a:prstDash val="solid"/>
            <a:round/>
            <a:headEnd len="sm" w="sm" type="none"/>
            <a:tailEnd len="sm" w="sm" type="none"/>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anchorCtr="0" anchor="b" bIns="35975" lIns="35975" spcFirstLastPara="1" rIns="35975" wrap="square" tIns="35975">
            <a:noAutofit/>
          </a:bodyPr>
          <a:lstStyle/>
          <a:p>
            <a:pPr indent="0" lvl="0" marL="0" marR="0" rtl="0" algn="r">
              <a:lnSpc>
                <a:spcPct val="90000"/>
              </a:lnSpc>
              <a:spcBef>
                <a:spcPts val="0"/>
              </a:spcBef>
              <a:spcAft>
                <a:spcPts val="0"/>
              </a:spcAft>
              <a:buClr>
                <a:schemeClr val="dk2"/>
              </a:buClr>
              <a:buSzPts val="700"/>
              <a:buFont typeface="Arial"/>
              <a:buNone/>
            </a:pPr>
            <a:r>
              <a:rPr b="0" i="0" lang="en-US" sz="700">
                <a:solidFill>
                  <a:schemeClr val="dk2"/>
                </a:solidFill>
                <a:latin typeface="Arial"/>
                <a:ea typeface="Arial"/>
                <a:cs typeface="Arial"/>
                <a:sym typeface="Arial"/>
              </a:rPr>
              <a:t>Copyright © Capgemini 2018. All Rights Reserved</a:t>
            </a:r>
            <a:endParaRPr b="0" i="0" sz="700">
              <a:solidFill>
                <a:schemeClr val="dk2"/>
              </a:solidFill>
              <a:latin typeface="Arial"/>
              <a:ea typeface="Arial"/>
              <a:cs typeface="Arial"/>
              <a:sym typeface="Arial"/>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sz="800">
              <a:solidFill>
                <a:srgbClr val="A5A5A5"/>
              </a:solidFill>
              <a:latin typeface="Arial"/>
              <a:ea typeface="Arial"/>
              <a:cs typeface="Arial"/>
              <a:sym typeface="Arial"/>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anchorCtr="0" anchor="ctr" bIns="0" lIns="0" spcFirstLastPara="1" rIns="0" wrap="square" tIns="0">
              <a:noAutofit/>
            </a:bodyPr>
            <a:lstStyle/>
            <a:p>
              <a:pPr indent="0" lvl="0" marL="59055"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anchorCtr="0" anchor="ctr" bIns="0" lIns="0" spcFirstLastPara="1" rIns="0" wrap="square" tIns="0">
              <a:noAutofit/>
            </a:bodyPr>
            <a:lstStyle/>
            <a:p>
              <a:pPr indent="0" lvl="0" marL="59055"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14.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ditya.kini@capgemini.com" TargetMode="External"/><Relationship Id="rId4" Type="http://schemas.openxmlformats.org/officeDocument/2006/relationships/hyperlink" Target="https://github.com/adittude?tab=repositories" TargetMode="External"/><Relationship Id="rId9"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hyperlink" Target="https://drive.google.com/file/d/1daq-rXjbxdBPeLXdKeYzeeXZYG6-X0Ur/view?usp=drivesdk" TargetMode="External"/><Relationship Id="rId7" Type="http://schemas.openxmlformats.org/officeDocument/2006/relationships/image" Target="../media/image11.png"/><Relationship Id="rId8" Type="http://schemas.openxmlformats.org/officeDocument/2006/relationships/hyperlink" Target="https://www.linkedin.com/in/adittude2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1"/>
          <p:cNvGraphicFramePr/>
          <p:nvPr/>
        </p:nvGraphicFramePr>
        <p:xfrm>
          <a:off x="9164320" y="1143000"/>
          <a:ext cx="3000000" cy="3000000"/>
        </p:xfrm>
        <a:graphic>
          <a:graphicData uri="http://schemas.openxmlformats.org/drawingml/2006/table">
            <a:tbl>
              <a:tblPr bandRow="1" firstRow="1">
                <a:noFill/>
                <a:tableStyleId>{EFDF394B-4D21-4C4A-A64C-7A518741D866}</a:tableStyleId>
              </a:tblPr>
              <a:tblGrid>
                <a:gridCol w="768975"/>
                <a:gridCol w="2334900"/>
              </a:tblGrid>
              <a:tr h="454650">
                <a:tc>
                  <a:txBody>
                    <a:bodyPr/>
                    <a:lstStyle/>
                    <a:p>
                      <a:pPr indent="0" lvl="0" marL="0" marR="0" rtl="0" algn="l">
                        <a:spcBef>
                          <a:spcPts val="0"/>
                        </a:spcBef>
                        <a:spcAft>
                          <a:spcPts val="0"/>
                        </a:spcAft>
                        <a:buNone/>
                      </a:pPr>
                      <a:r>
                        <a:rPr b="0" lang="en-US" sz="800" u="none" cap="none" strike="noStrike"/>
                        <a:t>Java 8 /J2EE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b="0" lang="en-US" sz="700" u="none" cap="none" strike="noStrike"/>
                        <a:t>Java Basics, OOPS, Generics, Collections, Arrays, Loops, Lambda Exp, Stream API</a:t>
                      </a:r>
                      <a:endParaRPr b="0" sz="700" u="none" cap="none" strike="noStrike"/>
                    </a:p>
                    <a:p>
                      <a:pPr indent="0" lvl="0" marL="0" marR="0" rtl="0" algn="l">
                        <a:spcBef>
                          <a:spcPts val="0"/>
                        </a:spcBef>
                        <a:spcAft>
                          <a:spcPts val="0"/>
                        </a:spcAft>
                        <a:buNone/>
                      </a:pPr>
                      <a:r>
                        <a:rPr b="0" lang="en-US" sz="700" u="none" cap="none" strike="noStrike"/>
                        <a:t>Junit, Mockito, Servlets</a:t>
                      </a:r>
                      <a:endParaRPr b="0" i="0" sz="700" u="none" cap="none" strike="noStrike">
                        <a:solidFill>
                          <a:srgbClr val="000000"/>
                        </a:solidFill>
                        <a:latin typeface="Verdana"/>
                        <a:ea typeface="Verdana"/>
                        <a:cs typeface="Verdana"/>
                        <a:sym typeface="Verdana"/>
                      </a:endParaRPr>
                    </a:p>
                  </a:txBody>
                  <a:tcPr marT="45725" marB="45725" marR="91450" marL="91450"/>
                </a:tc>
              </a:tr>
              <a:tr h="34352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core</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700" u="none" cap="none" strike="noStrike"/>
                        <a:t>IOC &amp; Dependency Injection, Autowire</a:t>
                      </a:r>
                      <a:endParaRPr b="0" i="0" sz="700" u="none" cap="none" strike="noStrike">
                        <a:solidFill>
                          <a:srgbClr val="000000"/>
                        </a:solidFill>
                        <a:latin typeface="Verdana"/>
                        <a:ea typeface="Verdana"/>
                        <a:cs typeface="Verdana"/>
                        <a:sym typeface="Verdana"/>
                      </a:endParaRPr>
                    </a:p>
                  </a:txBody>
                  <a:tcPr marT="45725" marB="45725" marR="91450" marL="91450"/>
                </a:tc>
              </a:tr>
              <a:tr h="57657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REST</a:t>
                      </a:r>
                      <a:endParaRPr sz="800" u="none" cap="none" strike="noStrike"/>
                    </a:p>
                    <a:p>
                      <a:pPr indent="0" lvl="0" marL="0" marR="0" rtl="0" algn="l">
                        <a:spcBef>
                          <a:spcPts val="0"/>
                        </a:spcBef>
                        <a:spcAft>
                          <a:spcPts val="0"/>
                        </a:spcAft>
                        <a:buNone/>
                      </a:pPr>
                      <a:r>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T="45725" marB="45725" marR="91450" marL="91450"/>
                </a:tc>
              </a:tr>
              <a:tr h="454025">
                <a:tc>
                  <a:txBody>
                    <a:bodyPr/>
                    <a:lstStyle/>
                    <a:p>
                      <a:pPr indent="0" lvl="0" marL="0" marR="0" rtl="0" algn="l">
                        <a:spcBef>
                          <a:spcPts val="0"/>
                        </a:spcBef>
                        <a:spcAft>
                          <a:spcPts val="0"/>
                        </a:spcAft>
                        <a:buNone/>
                      </a:pPr>
                      <a:r>
                        <a:rPr lang="en-US" sz="800" u="none" cap="none" strike="noStrike"/>
                        <a:t>Spring Data JPA</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T="45725" marB="45725" marR="91450" marL="91450"/>
                </a:tc>
              </a:tr>
              <a:tr h="593100">
                <a:tc>
                  <a:txBody>
                    <a:bodyPr/>
                    <a:lstStyle/>
                    <a:p>
                      <a:pPr indent="0" lvl="0" marL="0" marR="0" rtl="0" algn="l">
                        <a:spcBef>
                          <a:spcPts val="0"/>
                        </a:spcBef>
                        <a:spcAft>
                          <a:spcPts val="0"/>
                        </a:spcAft>
                        <a:buNone/>
                      </a:pPr>
                      <a:r>
                        <a:rPr lang="en-US" sz="800" u="none" cap="none" strike="noStrike"/>
                        <a:t>Spring Boot Microservices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700" u="none" cap="none" strike="noStrike"/>
                        <a:t>Spring Boot Starters, annotations, Messaging Service, Swagger API documents</a:t>
                      </a:r>
                      <a:endParaRPr b="0" i="0" sz="700" u="none" cap="none" strike="noStrike">
                        <a:solidFill>
                          <a:srgbClr val="000000"/>
                        </a:solidFill>
                        <a:latin typeface="Verdana"/>
                        <a:ea typeface="Verdana"/>
                        <a:cs typeface="Verdana"/>
                        <a:sym typeface="Verdana"/>
                      </a:endParaRPr>
                    </a:p>
                  </a:txBody>
                  <a:tcPr marT="45725" marB="45725" marR="91450" marL="91450"/>
                </a:tc>
              </a:tr>
              <a:tr h="45465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Spring Cloud</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Eureka, RabbitMQ, Netflix Hystrix &amp; Config Server</a:t>
                      </a:r>
                      <a:endParaRPr sz="700" u="none" cap="none" strike="noStrike">
                        <a:solidFill>
                          <a:schemeClr val="dk1"/>
                        </a:solidFill>
                        <a:latin typeface="Verdana"/>
                        <a:ea typeface="Verdana"/>
                        <a:cs typeface="Verdana"/>
                        <a:sym typeface="Verdana"/>
                      </a:endParaRPr>
                    </a:p>
                    <a:p>
                      <a:pPr indent="0" lvl="0" marL="0" marR="0" rtl="0" algn="l">
                        <a:spcBef>
                          <a:spcPts val="0"/>
                        </a:spcBef>
                        <a:spcAft>
                          <a:spcPts val="0"/>
                        </a:spcAft>
                        <a:buNone/>
                      </a:pPr>
                      <a:r>
                        <a:t/>
                      </a:r>
                      <a:endParaRPr b="0" i="0" sz="700" u="none" cap="none" strike="noStrike">
                        <a:solidFill>
                          <a:srgbClr val="000000"/>
                        </a:solidFill>
                        <a:latin typeface="Verdana"/>
                        <a:ea typeface="Verdana"/>
                        <a:cs typeface="Verdana"/>
                        <a:sym typeface="Verdana"/>
                      </a:endParaRPr>
                    </a:p>
                  </a:txBody>
                  <a:tcPr marT="45725" marB="45725" marR="91450" marL="91450"/>
                </a:tc>
              </a:tr>
              <a:tr h="42800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React</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Components, Hooks, Event handling, Redux, Reducers</a:t>
                      </a:r>
                      <a:endParaRPr b="0" i="0" sz="700" u="none" cap="none" strike="noStrike">
                        <a:solidFill>
                          <a:srgbClr val="000000"/>
                        </a:solidFill>
                        <a:latin typeface="Verdana"/>
                        <a:ea typeface="Verdana"/>
                        <a:cs typeface="Verdana"/>
                        <a:sym typeface="Verdana"/>
                      </a:endParaRPr>
                    </a:p>
                  </a:txBody>
                  <a:tcPr marT="45725" marB="45725" marR="91450" marL="91450"/>
                </a:tc>
              </a:tr>
              <a:tr h="46355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Database</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MongoDB No Sql Basics</a:t>
                      </a:r>
                      <a:endParaRPr b="0" i="0" sz="700" u="none" cap="none" strike="noStrike">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PostgreSQL RDS Basics</a:t>
                      </a:r>
                      <a:endParaRPr b="0" i="0" sz="700" u="none" cap="none" strike="noStrike">
                        <a:solidFill>
                          <a:srgbClr val="000000"/>
                        </a:solidFill>
                        <a:latin typeface="Verdana"/>
                        <a:ea typeface="Verdana"/>
                        <a:cs typeface="Verdana"/>
                        <a:sym typeface="Verdana"/>
                      </a:endParaRPr>
                    </a:p>
                  </a:txBody>
                  <a:tcPr marT="45725" marB="45725" marR="91450" marL="91450"/>
                </a:tc>
              </a:tr>
              <a:tr h="5276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UI Tech</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HTML 5 &amp; CSS 3,JavaScript and ES6</a:t>
                      </a:r>
                      <a:endParaRPr sz="700" u="none" cap="none" strike="noStrike">
                        <a:solidFill>
                          <a:schemeClr val="dk1"/>
                        </a:solidFill>
                        <a:latin typeface="Verdana"/>
                        <a:ea typeface="Verdana"/>
                        <a:cs typeface="Verdana"/>
                        <a:sym typeface="Verdana"/>
                      </a:endParaRPr>
                    </a:p>
                  </a:txBody>
                  <a:tcPr marT="45725" marB="45725" marR="91450" marL="91450"/>
                </a:tc>
              </a:tr>
              <a:tr h="48070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Tools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Git, Postman, Maven, Eclipse, IntelliJ IDE</a:t>
                      </a:r>
                      <a:endParaRPr b="0" i="0" sz="700" u="none" cap="none" strike="noStrike">
                        <a:solidFill>
                          <a:srgbClr val="000000"/>
                        </a:solidFill>
                        <a:latin typeface="Verdana"/>
                        <a:ea typeface="Verdana"/>
                        <a:cs typeface="Verdana"/>
                        <a:sym typeface="Verdana"/>
                      </a:endParaRPr>
                    </a:p>
                  </a:txBody>
                  <a:tcPr marT="45725" marB="45725" marR="91450" marL="91450"/>
                </a:tc>
              </a:tr>
              <a:tr h="440050">
                <a:tc>
                  <a:txBody>
                    <a:bodyPr/>
                    <a:lstStyle/>
                    <a:p>
                      <a:pPr indent="0" lvl="0" marL="0" marR="0" rtl="0" algn="l">
                        <a:spcBef>
                          <a:spcPts val="0"/>
                        </a:spcBef>
                        <a:spcAft>
                          <a:spcPts val="0"/>
                        </a:spcAft>
                        <a:buNone/>
                      </a:pPr>
                      <a:r>
                        <a:rPr lang="en-US" sz="800">
                          <a:solidFill>
                            <a:srgbClr val="000000"/>
                          </a:solidFill>
                          <a:latin typeface="Verdana"/>
                          <a:ea typeface="Verdana"/>
                          <a:cs typeface="Verdana"/>
                          <a:sym typeface="Verdana"/>
                        </a:rPr>
                        <a:t>Add On skills</a:t>
                      </a:r>
                      <a:endParaRPr b="0" i="0" sz="800" u="none" cap="none"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700">
                          <a:solidFill>
                            <a:srgbClr val="000000"/>
                          </a:solidFill>
                          <a:latin typeface="Verdana"/>
                          <a:ea typeface="Verdana"/>
                          <a:cs typeface="Verdana"/>
                          <a:sym typeface="Verdana"/>
                        </a:rPr>
                        <a:t>Communications, Team management. Peer learning</a:t>
                      </a:r>
                      <a:endParaRPr b="0" i="0" sz="700" u="none" cap="none"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i="0" sz="700" u="none" cap="none" strike="noStrike">
                        <a:solidFill>
                          <a:srgbClr val="000000"/>
                        </a:solidFill>
                        <a:latin typeface="Verdana"/>
                        <a:ea typeface="Verdana"/>
                        <a:cs typeface="Verdana"/>
                        <a:sym typeface="Verdana"/>
                      </a:endParaRPr>
                    </a:p>
                  </a:txBody>
                  <a:tcPr marT="45725" marB="45725" marR="91450" marL="91450"/>
                </a:tc>
              </a:tr>
            </a:tbl>
          </a:graphicData>
        </a:graphic>
      </p:graphicFrame>
      <p:sp>
        <p:nvSpPr>
          <p:cNvPr id="217" name="Google Shape;217;p1"/>
          <p:cNvSpPr txBox="1"/>
          <p:nvPr>
            <p:ph idx="1" type="body"/>
          </p:nvPr>
        </p:nvSpPr>
        <p:spPr>
          <a:xfrm>
            <a:off x="4837430" y="2995930"/>
            <a:ext cx="4008120" cy="2720975"/>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000"/>
              <a:buNone/>
            </a:pPr>
            <a:r>
              <a:rPr b="1" lang="en-US"/>
              <a:t>Hotel Management System Application</a:t>
            </a:r>
            <a:endParaRPr b="1"/>
          </a:p>
          <a:p>
            <a:pPr indent="0" lvl="0" marL="0" rtl="0" algn="just">
              <a:lnSpc>
                <a:spcPct val="150000"/>
              </a:lnSpc>
              <a:spcBef>
                <a:spcPts val="1000"/>
              </a:spcBef>
              <a:spcAft>
                <a:spcPts val="0"/>
              </a:spcAft>
              <a:buClr>
                <a:schemeClr val="dk1"/>
              </a:buClr>
              <a:buSzPts val="1000"/>
              <a:buNone/>
            </a:pPr>
            <a:r>
              <a:rPr lang="en-US"/>
              <a:t>Completed end to end case study of Hotel Management System Application.React JS is used as the front end inteface and even the material UI and CSS files are added for styling.</a:t>
            </a:r>
            <a:endParaRPr/>
          </a:p>
          <a:p>
            <a:pPr indent="0" lvl="0" marL="0" rtl="0" algn="just">
              <a:lnSpc>
                <a:spcPct val="150000"/>
              </a:lnSpc>
              <a:spcBef>
                <a:spcPts val="1000"/>
              </a:spcBef>
              <a:spcAft>
                <a:spcPts val="0"/>
              </a:spcAft>
              <a:buClr>
                <a:schemeClr val="dk1"/>
              </a:buClr>
              <a:buSzPts val="1000"/>
              <a:buNone/>
            </a:pPr>
            <a:r>
              <a:rPr lang="en-US"/>
              <a:t>The backend is implemented on IntelliJ platform using Java programming Language. Various features like Swagger and JWT authentication is implemented on a few pages of the application.</a:t>
            </a:r>
            <a:endParaRPr/>
          </a:p>
          <a:p>
            <a:pPr indent="0" lvl="0" marL="0" rtl="0" algn="just">
              <a:lnSpc>
                <a:spcPct val="150000"/>
              </a:lnSpc>
              <a:spcBef>
                <a:spcPts val="1000"/>
              </a:spcBef>
              <a:spcAft>
                <a:spcPts val="0"/>
              </a:spcAft>
              <a:buClr>
                <a:schemeClr val="dk1"/>
              </a:buClr>
              <a:buSzPts val="1000"/>
              <a:buNone/>
            </a:pPr>
            <a:r>
              <a:rPr b="1" lang="en-US"/>
              <a:t>Doctor Booking System</a:t>
            </a:r>
            <a:endParaRPr b="1"/>
          </a:p>
          <a:p>
            <a:pPr indent="0" lvl="0" marL="0" rtl="0" algn="just">
              <a:lnSpc>
                <a:spcPct val="150000"/>
              </a:lnSpc>
              <a:spcBef>
                <a:spcPts val="1000"/>
              </a:spcBef>
              <a:spcAft>
                <a:spcPts val="0"/>
              </a:spcAft>
              <a:buClr>
                <a:schemeClr val="dk1"/>
              </a:buClr>
              <a:buSzPts val="1000"/>
              <a:buNone/>
            </a:pPr>
            <a:r>
              <a:rPr lang="en-US"/>
              <a:t>Completed an end to end case study on Online Doctor Booking system using React, HTML, CSS along with PostgreSQL database</a:t>
            </a:r>
            <a:endParaRPr b="1"/>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r>
              <a:rPr b="1" lang="en-US"/>
              <a:t> </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br>
              <a:rPr lang="en-US"/>
            </a:br>
            <a:br>
              <a:rPr lang="en-US"/>
            </a:br>
            <a:endParaRPr/>
          </a:p>
        </p:txBody>
      </p:sp>
      <p:sp>
        <p:nvSpPr>
          <p:cNvPr id="218" name="Google Shape;218;p1"/>
          <p:cNvSpPr txBox="1"/>
          <p:nvPr>
            <p:ph idx="3" type="body"/>
          </p:nvPr>
        </p:nvSpPr>
        <p:spPr>
          <a:xfrm>
            <a:off x="2468563" y="665163"/>
            <a:ext cx="6056312" cy="322262"/>
          </a:xfrm>
          <a:prstGeom prst="rect">
            <a:avLst/>
          </a:prstGeom>
          <a:noFill/>
          <a:ln>
            <a:noFill/>
          </a:ln>
        </p:spPr>
        <p:txBody>
          <a:bodyPr anchorCtr="0" anchor="t" bIns="0" lIns="0" spcFirstLastPara="1" rIns="0" wrap="square" tIns="0">
            <a:noAutofit/>
          </a:bodyPr>
          <a:lstStyle/>
          <a:p>
            <a:pPr indent="0" lvl="0" marL="0" rtl="0" algn="l">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p:nvPr>
            <p:ph idx="4" type="body"/>
          </p:nvPr>
        </p:nvSpPr>
        <p:spPr>
          <a:xfrm>
            <a:off x="3649663" y="1353344"/>
            <a:ext cx="2374900" cy="295275"/>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Mumbai</a:t>
            </a:r>
            <a:endParaRPr/>
          </a:p>
          <a:p>
            <a:pPr indent="0" lvl="0" marL="0" rtl="0" algn="l">
              <a:lnSpc>
                <a:spcPct val="90000"/>
              </a:lnSpc>
              <a:spcBef>
                <a:spcPts val="1000"/>
              </a:spcBef>
              <a:spcAft>
                <a:spcPts val="0"/>
              </a:spcAft>
              <a:buClr>
                <a:schemeClr val="lt1"/>
              </a:buClr>
              <a:buSzPts val="1100"/>
              <a:buNone/>
            </a:pPr>
            <a:r>
              <a:t/>
            </a:r>
            <a:endParaRPr/>
          </a:p>
        </p:txBody>
      </p:sp>
      <p:sp>
        <p:nvSpPr>
          <p:cNvPr id="220" name="Google Shape;220;p1"/>
          <p:cNvSpPr txBox="1"/>
          <p:nvPr>
            <p:ph idx="6" type="body"/>
          </p:nvPr>
        </p:nvSpPr>
        <p:spPr>
          <a:xfrm>
            <a:off x="3273425" y="1511300"/>
            <a:ext cx="2373313" cy="32543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u="sng">
                <a:solidFill>
                  <a:schemeClr val="hlink"/>
                </a:solidFill>
                <a:hlinkClick r:id="rId3"/>
              </a:rPr>
              <a:t>aditya.kini2capgemini.com</a:t>
            </a:r>
            <a:r>
              <a:rPr lang="en-US"/>
              <a:t> </a:t>
            </a:r>
            <a:endParaRPr/>
          </a:p>
        </p:txBody>
      </p:sp>
      <p:sp>
        <p:nvSpPr>
          <p:cNvPr id="221" name="Google Shape;221;p1"/>
          <p:cNvSpPr txBox="1"/>
          <p:nvPr>
            <p:ph idx="7" type="body"/>
          </p:nvPr>
        </p:nvSpPr>
        <p:spPr>
          <a:xfrm>
            <a:off x="3348038" y="1770063"/>
            <a:ext cx="2382837" cy="33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+91 8310933943</a:t>
            </a:r>
            <a:endParaRPr/>
          </a:p>
        </p:txBody>
      </p:sp>
      <p:sp>
        <p:nvSpPr>
          <p:cNvPr id="222" name="Google Shape;222;p1"/>
          <p:cNvSpPr txBox="1"/>
          <p:nvPr>
            <p:ph idx="8" type="body"/>
          </p:nvPr>
        </p:nvSpPr>
        <p:spPr>
          <a:xfrm>
            <a:off x="279400" y="2813685"/>
            <a:ext cx="4057650" cy="384556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100"/>
              <a:buNone/>
            </a:pPr>
            <a:r>
              <a:rPr b="1" lang="en-US" sz="1100"/>
              <a:t>Full Stack Developer</a:t>
            </a:r>
            <a:endParaRPr b="1" sz="1100"/>
          </a:p>
          <a:p>
            <a:pPr indent="-171450" lvl="0" marL="171450" rtl="0" algn="just">
              <a:lnSpc>
                <a:spcPct val="150000"/>
              </a:lnSpc>
              <a:spcBef>
                <a:spcPts val="1000"/>
              </a:spcBef>
              <a:spcAft>
                <a:spcPts val="0"/>
              </a:spcAft>
              <a:buClr>
                <a:schemeClr val="dk1"/>
              </a:buClr>
              <a:buSzPts val="1000"/>
              <a:buFont typeface="Arial"/>
              <a:buChar char="•"/>
            </a:pPr>
            <a:r>
              <a:rPr lang="en-US"/>
              <a:t>Hands on experience in creating </a:t>
            </a:r>
            <a:r>
              <a:rPr b="1" lang="en-US"/>
              <a:t>microservices</a:t>
            </a:r>
            <a:r>
              <a:rPr lang="en-US"/>
              <a:t> with </a:t>
            </a:r>
            <a:r>
              <a:rPr b="1" lang="en-US"/>
              <a:t>Springboot, Spring Security, Spring Cloud API Gateway,</a:t>
            </a:r>
            <a:r>
              <a:rPr lang="en-US"/>
              <a:t> Eureka server and Swagger</a:t>
            </a:r>
            <a:endParaRPr/>
          </a:p>
          <a:p>
            <a:pPr indent="-171450" lvl="0" marL="171450" rtl="0" algn="just">
              <a:lnSpc>
                <a:spcPct val="150000"/>
              </a:lnSpc>
              <a:spcBef>
                <a:spcPts val="1000"/>
              </a:spcBef>
              <a:spcAft>
                <a:spcPts val="0"/>
              </a:spcAft>
              <a:buClr>
                <a:schemeClr val="dk1"/>
              </a:buClr>
              <a:buSzPts val="1000"/>
              <a:buFont typeface="Arial"/>
              <a:buChar char="•"/>
            </a:pPr>
            <a:r>
              <a:rPr lang="en-US"/>
              <a:t>Proficient in creating a</a:t>
            </a:r>
            <a:r>
              <a:rPr b="1" lang="en-US"/>
              <a:t> Web</a:t>
            </a:r>
            <a:r>
              <a:rPr lang="en-US"/>
              <a:t> Application in </a:t>
            </a:r>
            <a:r>
              <a:rPr b="1" lang="en-US"/>
              <a:t>React JS</a:t>
            </a:r>
            <a:r>
              <a:rPr lang="en-US"/>
              <a:t> with Authentication with JUnit, Mokito Testing.</a:t>
            </a:r>
            <a:endParaRPr/>
          </a:p>
          <a:p>
            <a:pPr indent="-171450" lvl="0" marL="171450" rtl="0" algn="just">
              <a:lnSpc>
                <a:spcPct val="150000"/>
              </a:lnSpc>
              <a:spcBef>
                <a:spcPts val="1000"/>
              </a:spcBef>
              <a:spcAft>
                <a:spcPts val="0"/>
              </a:spcAft>
              <a:buClr>
                <a:schemeClr val="dk1"/>
              </a:buClr>
              <a:buSzPts val="1000"/>
              <a:buFont typeface="Arial"/>
              <a:buChar char="•"/>
            </a:pPr>
            <a:r>
              <a:rPr lang="en-US"/>
              <a:t>Hands on experience in implementing </a:t>
            </a:r>
            <a:r>
              <a:rPr b="1" lang="en-US"/>
              <a:t>polyglot architecture </a:t>
            </a:r>
            <a:r>
              <a:rPr lang="en-US"/>
              <a:t>with </a:t>
            </a:r>
            <a:r>
              <a:rPr b="1" lang="en-US"/>
              <a:t>spring boot</a:t>
            </a:r>
            <a:r>
              <a:rPr lang="en-US"/>
              <a:t> </a:t>
            </a:r>
            <a:endParaRPr b="1"/>
          </a:p>
          <a:p>
            <a:pPr indent="-171450" lvl="0" marL="171450" rtl="0" algn="just">
              <a:lnSpc>
                <a:spcPct val="150000"/>
              </a:lnSpc>
              <a:spcBef>
                <a:spcPts val="1000"/>
              </a:spcBef>
              <a:spcAft>
                <a:spcPts val="0"/>
              </a:spcAft>
              <a:buClr>
                <a:schemeClr val="dk1"/>
              </a:buClr>
              <a:buSzPts val="1000"/>
              <a:buFont typeface="Arial"/>
              <a:buChar char="•"/>
            </a:pPr>
            <a:r>
              <a:rPr lang="en-US"/>
              <a:t>Hands on experience in creating a inter-connection between two microservices and implementng a role-based feature in the application</a:t>
            </a:r>
            <a:r>
              <a:rPr b="1" lang="en-US"/>
              <a:t> </a:t>
            </a:r>
            <a:endParaRPr b="1"/>
          </a:p>
          <a:p>
            <a:pPr indent="-171450" lvl="0" marL="171450" rtl="0" algn="just">
              <a:lnSpc>
                <a:spcPct val="150000"/>
              </a:lnSpc>
              <a:spcBef>
                <a:spcPts val="1000"/>
              </a:spcBef>
              <a:spcAft>
                <a:spcPts val="0"/>
              </a:spcAft>
              <a:buClr>
                <a:schemeClr val="dk1"/>
              </a:buClr>
              <a:buSzPts val="1000"/>
              <a:buFont typeface="Arial"/>
              <a:buChar char="•"/>
            </a:pPr>
            <a:r>
              <a:rPr lang="en-US"/>
              <a:t>Experience in implementing </a:t>
            </a:r>
            <a:r>
              <a:rPr b="1" lang="en-US"/>
              <a:t>MongoDB Atlas and  PostgreSQL</a:t>
            </a:r>
            <a:endParaRPr/>
          </a:p>
          <a:p>
            <a:pPr indent="0" lvl="0" marL="0" rtl="0" algn="l">
              <a:lnSpc>
                <a:spcPct val="114000"/>
              </a:lnSpc>
              <a:spcBef>
                <a:spcPts val="1000"/>
              </a:spcBef>
              <a:spcAft>
                <a:spcPts val="0"/>
              </a:spcAft>
              <a:buClr>
                <a:schemeClr val="dk1"/>
              </a:buClr>
              <a:buSzPts val="1000"/>
              <a:buNone/>
            </a:pPr>
            <a:br>
              <a:rPr lang="en-US"/>
            </a:br>
            <a:endParaRPr/>
          </a:p>
        </p:txBody>
      </p:sp>
      <p:sp>
        <p:nvSpPr>
          <p:cNvPr id="223" name="Google Shape;223;p1"/>
          <p:cNvSpPr txBox="1"/>
          <p:nvPr>
            <p:ph idx="2" type="body"/>
          </p:nvPr>
        </p:nvSpPr>
        <p:spPr>
          <a:xfrm>
            <a:off x="2468563" y="290513"/>
            <a:ext cx="6223000" cy="30638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2100"/>
              <a:buNone/>
            </a:pPr>
            <a:r>
              <a:rPr lang="en-US"/>
              <a:t>Aditya Kini</a:t>
            </a:r>
            <a:endParaRPr/>
          </a:p>
        </p:txBody>
      </p:sp>
      <p:pic>
        <p:nvPicPr>
          <p:cNvPr id="224" name="Google Shape;224;p1">
            <a:hlinkClick r:id="rId4"/>
          </p:cNvPr>
          <p:cNvPicPr preferRelativeResize="0"/>
          <p:nvPr/>
        </p:nvPicPr>
        <p:blipFill rotWithShape="1">
          <a:blip r:embed="rId5">
            <a:alphaModFix/>
          </a:blip>
          <a:srcRect b="4875" l="23582" r="24331" t="2057"/>
          <a:stretch/>
        </p:blipFill>
        <p:spPr>
          <a:xfrm>
            <a:off x="4460946" y="6221411"/>
            <a:ext cx="471487" cy="471488"/>
          </a:xfrm>
          <a:prstGeom prst="rect">
            <a:avLst/>
          </a:prstGeom>
          <a:noFill/>
          <a:ln>
            <a:noFill/>
          </a:ln>
        </p:spPr>
      </p:pic>
      <p:sp>
        <p:nvSpPr>
          <p:cNvPr id="225" name="Google Shape;225;p1"/>
          <p:cNvSpPr txBox="1"/>
          <p:nvPr/>
        </p:nvSpPr>
        <p:spPr>
          <a:xfrm>
            <a:off x="4976883" y="6397625"/>
            <a:ext cx="3409950" cy="261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Check out my work on GitHub &amp; Video Profile</a:t>
            </a:r>
            <a:endParaRPr b="0" i="0" sz="1100" u="none" cap="none" strike="noStrike">
              <a:solidFill>
                <a:srgbClr val="000000"/>
              </a:solidFill>
              <a:latin typeface="Verdana"/>
              <a:ea typeface="Verdana"/>
              <a:cs typeface="Verdana"/>
              <a:sym typeface="Verdana"/>
            </a:endParaRPr>
          </a:p>
        </p:txBody>
      </p:sp>
      <p:pic>
        <p:nvPicPr>
          <p:cNvPr descr="Movie, play, video icon" id="226" name="Google Shape;226;p1">
            <a:hlinkClick r:id="rId6"/>
          </p:cNvPr>
          <p:cNvPicPr preferRelativeResize="0"/>
          <p:nvPr/>
        </p:nvPicPr>
        <p:blipFill rotWithShape="1">
          <a:blip r:embed="rId7">
            <a:alphaModFix/>
          </a:blip>
          <a:srcRect b="0" l="0" r="0" t="0"/>
          <a:stretch/>
        </p:blipFill>
        <p:spPr>
          <a:xfrm>
            <a:off x="8455025" y="6292373"/>
            <a:ext cx="473075" cy="471488"/>
          </a:xfrm>
          <a:prstGeom prst="rect">
            <a:avLst/>
          </a:prstGeom>
          <a:noFill/>
          <a:ln>
            <a:noFill/>
          </a:ln>
        </p:spPr>
      </p:pic>
      <p:pic>
        <p:nvPicPr>
          <p:cNvPr descr="Free icon download | Linkedin" id="227" name="Google Shape;227;p1">
            <a:hlinkClick r:id="rId8"/>
          </p:cNvPr>
          <p:cNvPicPr preferRelativeResize="0"/>
          <p:nvPr/>
        </p:nvPicPr>
        <p:blipFill rotWithShape="1">
          <a:blip r:embed="rId9">
            <a:alphaModFix/>
          </a:blip>
          <a:srcRect b="0" l="0" r="0" t="0"/>
          <a:stretch/>
        </p:blipFill>
        <p:spPr>
          <a:xfrm>
            <a:off x="7746881" y="1989138"/>
            <a:ext cx="325438" cy="325437"/>
          </a:xfrm>
          <a:prstGeom prst="rect">
            <a:avLst/>
          </a:prstGeom>
          <a:noFill/>
          <a:ln>
            <a:noFill/>
          </a:ln>
        </p:spPr>
      </p:pic>
      <p:sp>
        <p:nvSpPr>
          <p:cNvPr id="228" name="Google Shape;228;p1"/>
          <p:cNvSpPr txBox="1"/>
          <p:nvPr/>
        </p:nvSpPr>
        <p:spPr>
          <a:xfrm>
            <a:off x="3011262" y="1984488"/>
            <a:ext cx="2381250" cy="3302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FFFFFF"/>
              </a:buClr>
              <a:buSzPts val="1100"/>
              <a:buFont typeface="Arial"/>
              <a:buNone/>
            </a:pPr>
            <a:r>
              <a:rPr b="0" i="0" lang="en-US" sz="1100" u="none" cap="none" strike="noStrike">
                <a:solidFill>
                  <a:srgbClr val="FFFFFF"/>
                </a:solidFill>
                <a:latin typeface="Verdana"/>
                <a:ea typeface="Verdana"/>
                <a:cs typeface="Verdana"/>
                <a:sym typeface="Verdana"/>
              </a:rPr>
              <a:t>A4</a:t>
            </a:r>
            <a:endParaRPr b="0" i="0" sz="1100" u="none" cap="none" strike="noStrike">
              <a:solidFill>
                <a:srgbClr val="FFFFFF"/>
              </a:solidFill>
              <a:latin typeface="Verdana"/>
              <a:ea typeface="Verdana"/>
              <a:cs typeface="Verdana"/>
              <a:sym typeface="Verdana"/>
            </a:endParaRPr>
          </a:p>
        </p:txBody>
      </p:sp>
      <p:sp>
        <p:nvSpPr>
          <p:cNvPr id="229" name="Google Shape;229;p1"/>
          <p:cNvSpPr/>
          <p:nvPr/>
        </p:nvSpPr>
        <p:spPr>
          <a:xfrm>
            <a:off x="9499417" y="547041"/>
            <a:ext cx="2424112" cy="441325"/>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Bachelor of Engineering </a:t>
            </a:r>
            <a:endParaRPr b="0" i="0" sz="1000" u="none" cap="none" strike="noStrike">
              <a:solidFill>
                <a:srgbClr val="000000"/>
              </a:solidFill>
              <a:latin typeface="Verdana"/>
              <a:ea typeface="Verdana"/>
              <a:cs typeface="Verdana"/>
              <a:sym typeface="Verdana"/>
            </a:endParaRPr>
          </a:p>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Information Science : 2018 - 2022</a:t>
            </a:r>
            <a:endParaRPr b="0" i="0" sz="1000" u="none" cap="none" strike="noStrike">
              <a:solidFill>
                <a:srgbClr val="000000"/>
              </a:solidFill>
              <a:latin typeface="Verdana"/>
              <a:ea typeface="Verdana"/>
              <a:cs typeface="Verdana"/>
              <a:sym typeface="Verdana"/>
            </a:endParaRPr>
          </a:p>
        </p:txBody>
      </p:sp>
      <p:sp>
        <p:nvSpPr>
          <p:cNvPr id="230" name="Google Shape;230;p1"/>
          <p:cNvSpPr/>
          <p:nvPr/>
        </p:nvSpPr>
        <p:spPr>
          <a:xfrm>
            <a:off x="9242029" y="939723"/>
            <a:ext cx="56778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AD"/>
              </a:buClr>
              <a:buSzPts val="1000"/>
              <a:buFont typeface="Verdana"/>
              <a:buNone/>
            </a:pPr>
            <a:r>
              <a:rPr b="1" i="0" lang="en-US" sz="1000" u="none" cap="none" strike="noStrike">
                <a:solidFill>
                  <a:srgbClr val="0070AD"/>
                </a:solidFill>
                <a:latin typeface="Verdana"/>
                <a:ea typeface="Verdana"/>
                <a:cs typeface="Verdana"/>
                <a:sym typeface="Verdana"/>
              </a:rPr>
              <a:t>Skills</a:t>
            </a:r>
            <a:endParaRPr b="0" i="0" sz="1000" u="none" cap="none" strike="noStrike">
              <a:solidFill>
                <a:srgbClr val="000000"/>
              </a:solidFill>
              <a:latin typeface="Verdana"/>
              <a:ea typeface="Verdana"/>
              <a:cs typeface="Verdana"/>
              <a:sym typeface="Verdana"/>
            </a:endParaRPr>
          </a:p>
        </p:txBody>
      </p:sp>
      <p:sp>
        <p:nvSpPr>
          <p:cNvPr id="231" name="Google Shape;231;p1"/>
          <p:cNvSpPr/>
          <p:nvPr>
            <p:ph idx="5" type="pic"/>
          </p:nvPr>
        </p:nvSpPr>
        <p:spPr>
          <a:xfrm>
            <a:off x="383259" y="287492"/>
            <a:ext cx="1734208" cy="1735628"/>
          </a:xfrm>
          <a:prstGeom prst="ellipse">
            <a:avLst/>
          </a:prstGeom>
          <a:solidFill>
            <a:schemeClr val="lt1"/>
          </a:solidFill>
          <a:ln>
            <a:noFill/>
          </a:ln>
        </p:spPr>
      </p:sp>
      <p:pic>
        <p:nvPicPr>
          <p:cNvPr descr="C:\Users\ADITYA\Downloads\dd6380a6-6b5a-4321-a118-e83a23c97f39.jpgdd6380a6-6b5a-4321-a118-e83a23c97f39" id="232" name="Google Shape;232;p1"/>
          <p:cNvPicPr preferRelativeResize="0"/>
          <p:nvPr/>
        </p:nvPicPr>
        <p:blipFill rotWithShape="1">
          <a:blip r:embed="rId10">
            <a:alphaModFix/>
          </a:blip>
          <a:srcRect b="0" l="0" r="0" t="0"/>
          <a:stretch/>
        </p:blipFill>
        <p:spPr>
          <a:xfrm>
            <a:off x="382905" y="287655"/>
            <a:ext cx="1735455" cy="1735455"/>
          </a:xfrm>
          <a:prstGeom prst="ellipse">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2020-09-22T06:24:00Z</dcterms:created>
  <dc:creator>Bapat, Rashmi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1033-10.2.0.7636</vt:lpwstr>
  </property>
</Properties>
</file>