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E4C0-7B33-48CA-8720-9B467B68547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643F-4BD9-4393-AE2C-82182D1FD5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est.nugrohoaditya.xyz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der-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1470025"/>
          </a:xfrm>
        </p:spPr>
        <p:txBody>
          <a:bodyPr/>
          <a:lstStyle/>
          <a:p>
            <a:r>
              <a:rPr lang="en-US" dirty="0" smtClean="0"/>
              <a:t>e-BAMS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562600"/>
            <a:ext cx="5638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(Budgeting Approval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Mitratel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B2S)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4800" y="0"/>
            <a:ext cx="10077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81400" y="4038600"/>
            <a:ext cx="15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Login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4724400"/>
            <a:ext cx="542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Masukan</a:t>
            </a:r>
            <a:r>
              <a:rPr lang="en-US" dirty="0" smtClean="0"/>
              <a:t> email </a:t>
            </a:r>
            <a:r>
              <a:rPr lang="en-US" dirty="0" err="1" smtClean="0"/>
              <a:t>dan</a:t>
            </a:r>
            <a:r>
              <a:rPr lang="en-US" dirty="0" smtClean="0"/>
              <a:t> password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didaftarkan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6106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200400" y="5334000"/>
            <a:ext cx="25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Beranda</a:t>
            </a:r>
            <a:r>
              <a:rPr lang="en-US" dirty="0" smtClean="0"/>
              <a:t> Tenant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0"/>
            <a:ext cx="8991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1" y="5029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Project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Tenant data yang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tenant ID yang </a:t>
            </a:r>
            <a:r>
              <a:rPr lang="en-US" dirty="0" err="1" smtClean="0"/>
              <a:t>diadaftar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project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19400" y="4419600"/>
            <a:ext cx="287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 Input Project Di Tenant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TAMPILAN UNTUK USER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"/>
            <a:ext cx="8382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19400" y="5943600"/>
            <a:ext cx="44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Beranda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 PROCUREMENT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5562600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Data tenant yang </a:t>
            </a:r>
            <a:r>
              <a:rPr lang="en-US" dirty="0" err="1" smtClean="0"/>
              <a:t>didaftarkan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6172200"/>
            <a:ext cx="381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 APPROVAL  </a:t>
            </a:r>
            <a:r>
              <a:rPr lang="en-US" dirty="0" err="1" smtClean="0"/>
              <a:t>Untuk</a:t>
            </a:r>
            <a:r>
              <a:rPr lang="en-US" dirty="0" smtClean="0"/>
              <a:t> WASPANG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4582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6172200"/>
            <a:ext cx="5259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 APPROVAL  </a:t>
            </a:r>
            <a:r>
              <a:rPr lang="en-US" dirty="0" err="1" smtClean="0"/>
              <a:t>Untuk</a:t>
            </a:r>
            <a:r>
              <a:rPr lang="en-US" dirty="0" smtClean="0"/>
              <a:t> PROJECT MANAGER AREA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6172200"/>
            <a:ext cx="439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 APPROVAL  </a:t>
            </a:r>
            <a:r>
              <a:rPr lang="en-US" dirty="0" err="1" smtClean="0"/>
              <a:t>Untuk</a:t>
            </a:r>
            <a:r>
              <a:rPr lang="en-US" dirty="0" smtClean="0"/>
              <a:t> MANAGER AREA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30"/>
          <a:stretch/>
        </p:blipFill>
        <p:spPr>
          <a:xfrm>
            <a:off x="304800" y="1752600"/>
            <a:ext cx="8638095" cy="4542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762000"/>
            <a:ext cx="3979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FLOW BERJALAN</a:t>
            </a:r>
            <a:endParaRPr lang="en-US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6172200"/>
            <a:ext cx="328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Halaman</a:t>
            </a:r>
            <a:r>
              <a:rPr lang="en-US" dirty="0" smtClean="0"/>
              <a:t>  APPROVAL  </a:t>
            </a:r>
            <a:r>
              <a:rPr lang="en-US" dirty="0" err="1" smtClean="0"/>
              <a:t>Untuk</a:t>
            </a:r>
            <a:r>
              <a:rPr lang="en-US" dirty="0" smtClean="0"/>
              <a:t> UBIS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678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HASIL ANALISA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/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Di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mulai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PROCUREMENT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mengupload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standart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ketinggian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tower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dibangun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Project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PROCUREMENT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TENANT yang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dituju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ketika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pengimputan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Tenant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mulai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form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berupa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additional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tambahan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reduction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sedangkan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standart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ditentukan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PROCUREMENT (Tenant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merubah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standart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Data project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Tenant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diterima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AREA  (WAPANG).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Data project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diterima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berdasarkan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regional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WAPANG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mengoreksi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Tenant,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me-reject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tenant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diperbaiki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WAPANG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merubah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additional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tambahan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reduction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tanant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valid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SOP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berlaku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mengajukan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MANAGER AREA (Regional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WAPANG)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PROJECT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merubah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additional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tambahan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reduction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PROJECT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mengoreksi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Tenant,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me-reject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WAPANG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diperbaiki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valid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SOP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berlaku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mengajukan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MANAGER AREA (headquarter).</a:t>
            </a: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3048000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merubah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angka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additional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tambahan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reduction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pengurangan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MANAGER AREA .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mengoreksi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 Tenant,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me-reject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kepada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MANAGER AREA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bersangkutan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diperbaiki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dikirimkan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valid (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SOP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berlaku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MANAGER AREA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mengajukan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data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PROCUREMENT(headquarter) / UBIS (headquarter)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tinggi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tower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42 M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Total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biaya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implentasi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melebihi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plafon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menuju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UBIS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diatas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ada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menuju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PROCUREMENT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menuju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UBIS 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UBIS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membutuhkan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approval BOD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tergantung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case yang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Tetapi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UBIS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langsung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approval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bisa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segera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diproses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PROCUREMENT.</a:t>
            </a:r>
          </a:p>
          <a:p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Divisi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PROCUREMENT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final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project.</a:t>
            </a:r>
          </a:p>
          <a:p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657600"/>
            <a:ext cx="82296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Noted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 smtClean="0"/>
              <a:t>*)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masih</a:t>
            </a:r>
            <a:r>
              <a:rPr lang="en-US" sz="1200" dirty="0" smtClean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tahap</a:t>
            </a:r>
            <a:r>
              <a:rPr lang="en-US" sz="1200" dirty="0" smtClean="0"/>
              <a:t> </a:t>
            </a:r>
            <a:r>
              <a:rPr lang="en-US" sz="1200" dirty="0" err="1" smtClean="0"/>
              <a:t>perancangan</a:t>
            </a:r>
            <a:r>
              <a:rPr lang="en-US" sz="1200" dirty="0" smtClean="0"/>
              <a:t> </a:t>
            </a:r>
            <a:r>
              <a:rPr lang="en-US" sz="1200" dirty="0" err="1" smtClean="0"/>
              <a:t>dikarnakan</a:t>
            </a:r>
            <a:r>
              <a:rPr lang="en-US" sz="1200" dirty="0" smtClean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meeting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 23 </a:t>
            </a:r>
            <a:r>
              <a:rPr lang="en-US" sz="1200" dirty="0" err="1" smtClean="0"/>
              <a:t>Januari</a:t>
            </a:r>
            <a:r>
              <a:rPr lang="en-US" sz="1200" dirty="0" smtClean="0"/>
              <a:t> </a:t>
            </a:r>
            <a:r>
              <a:rPr lang="en-US" sz="1200" dirty="0" err="1" smtClean="0"/>
              <a:t>ada</a:t>
            </a:r>
            <a:r>
              <a:rPr lang="en-US" sz="1200" dirty="0" smtClean="0"/>
              <a:t>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biaya</a:t>
            </a:r>
            <a:r>
              <a:rPr lang="en-US" sz="1200" dirty="0" smtClean="0"/>
              <a:t> </a:t>
            </a:r>
            <a:r>
              <a:rPr lang="en-US" sz="1200" dirty="0" err="1" smtClean="0"/>
              <a:t>implentasi</a:t>
            </a:r>
            <a:r>
              <a:rPr lang="en-US" sz="1200" dirty="0" smtClean="0"/>
              <a:t> </a:t>
            </a:r>
            <a:r>
              <a:rPr lang="en-US" sz="1200" dirty="0" err="1" smtClean="0"/>
              <a:t>berdasarkan</a:t>
            </a:r>
            <a:r>
              <a:rPr lang="en-US" sz="1200" dirty="0" smtClean="0"/>
              <a:t> </a:t>
            </a:r>
            <a:r>
              <a:rPr lang="en-US" sz="1200" dirty="0" err="1" smtClean="0"/>
              <a:t>tinggi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sub regional tower yang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dibangun</a:t>
            </a:r>
            <a:endParaRPr lang="en-US" sz="1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aseline="0" dirty="0"/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*)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upload </a:t>
            </a:r>
            <a:r>
              <a:rPr lang="en-US" sz="1200" dirty="0" err="1" smtClean="0"/>
              <a:t>biaya</a:t>
            </a:r>
            <a:r>
              <a:rPr lang="en-US" sz="1200" dirty="0" smtClean="0"/>
              <a:t> </a:t>
            </a:r>
            <a:r>
              <a:rPr lang="en-US" sz="1200" dirty="0" err="1" smtClean="0"/>
              <a:t>standart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excel </a:t>
            </a:r>
            <a:r>
              <a:rPr lang="en-US" sz="1200" dirty="0" err="1" smtClean="0"/>
              <a:t>pada</a:t>
            </a:r>
            <a:r>
              <a:rPr lang="en-US" sz="1200" dirty="0" smtClean="0"/>
              <a:t> meeting </a:t>
            </a:r>
            <a:r>
              <a:rPr lang="en-US" sz="1200" dirty="0" err="1" smtClean="0"/>
              <a:t>tanggal</a:t>
            </a:r>
            <a:r>
              <a:rPr lang="en-US" sz="1200" dirty="0" smtClean="0"/>
              <a:t>  23 </a:t>
            </a:r>
            <a:r>
              <a:rPr lang="en-US" sz="1200" dirty="0" err="1" smtClean="0"/>
              <a:t>Januari</a:t>
            </a:r>
            <a:r>
              <a:rPr lang="en-US" sz="1200" dirty="0" smtClean="0"/>
              <a:t> 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menghindari</a:t>
            </a:r>
            <a:r>
              <a:rPr lang="en-US" sz="1200" dirty="0" smtClean="0"/>
              <a:t> </a:t>
            </a:r>
            <a:r>
              <a:rPr lang="en-US" sz="1200" dirty="0" err="1" smtClean="0"/>
              <a:t>terjadi</a:t>
            </a:r>
            <a:r>
              <a:rPr lang="en-US" sz="1200" dirty="0" smtClean="0"/>
              <a:t> </a:t>
            </a:r>
            <a:r>
              <a:rPr lang="en-US" sz="1200" dirty="0" err="1" smtClean="0"/>
              <a:t>kesalahan</a:t>
            </a:r>
            <a:r>
              <a:rPr lang="en-US" sz="1200" dirty="0" smtClean="0"/>
              <a:t> </a:t>
            </a:r>
            <a:r>
              <a:rPr lang="en-US" sz="1200" dirty="0" err="1" smtClean="0"/>
              <a:t>pengimputan</a:t>
            </a:r>
            <a:r>
              <a:rPr lang="en-US" sz="1200" dirty="0" smtClean="0"/>
              <a:t>  </a:t>
            </a:r>
            <a:r>
              <a:rPr lang="en-US" sz="1200" dirty="0" err="1" smtClean="0"/>
              <a:t>angka</a:t>
            </a:r>
            <a:r>
              <a:rPr lang="en-US" sz="1200" dirty="0" smtClean="0"/>
              <a:t>.</a:t>
            </a:r>
          </a:p>
          <a:p>
            <a:pPr marL="342900" lvl="0" indent="-342900">
              <a:spcBef>
                <a:spcPct val="20000"/>
              </a:spcBef>
            </a:pPr>
            <a:endParaRPr lang="en-US" sz="1200" baseline="0" dirty="0"/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*) </a:t>
            </a:r>
            <a:r>
              <a:rPr lang="en-US" sz="1200" dirty="0" err="1" smtClean="0"/>
              <a:t>permintaan</a:t>
            </a:r>
            <a:r>
              <a:rPr lang="en-US" sz="1200" dirty="0" smtClean="0"/>
              <a:t> </a:t>
            </a:r>
            <a:r>
              <a:rPr lang="en-US" sz="1200" dirty="0" err="1" smtClean="0"/>
              <a:t>jika</a:t>
            </a:r>
            <a:r>
              <a:rPr lang="en-US" sz="1200" dirty="0" smtClean="0"/>
              <a:t> project </a:t>
            </a:r>
            <a:r>
              <a:rPr lang="en-US" sz="1200" dirty="0" err="1" smtClean="0"/>
              <a:t>di</a:t>
            </a:r>
            <a:r>
              <a:rPr lang="en-US" sz="1200" dirty="0" smtClean="0"/>
              <a:t> repair </a:t>
            </a:r>
            <a:r>
              <a:rPr lang="en-US" sz="1200" dirty="0" err="1" smtClean="0"/>
              <a:t>mundur</a:t>
            </a:r>
            <a:r>
              <a:rPr lang="en-US" sz="1200" dirty="0" smtClean="0"/>
              <a:t> 1 step </a:t>
            </a:r>
            <a:r>
              <a:rPr lang="en-US" sz="1200" dirty="0" err="1" smtClean="0"/>
              <a:t>ke</a:t>
            </a:r>
            <a:r>
              <a:rPr lang="en-US" sz="1200" dirty="0" smtClean="0"/>
              <a:t> </a:t>
            </a:r>
            <a:r>
              <a:rPr lang="en-US" sz="1200" dirty="0" err="1" smtClean="0"/>
              <a:t>divisi</a:t>
            </a:r>
            <a:r>
              <a:rPr lang="en-US" sz="1200" dirty="0" smtClean="0"/>
              <a:t> </a:t>
            </a:r>
            <a:r>
              <a:rPr lang="en-US" sz="1200" dirty="0" err="1" smtClean="0"/>
              <a:t>sebelumnya</a:t>
            </a:r>
            <a:r>
              <a:rPr lang="en-US" sz="1200" dirty="0" smtClean="0"/>
              <a:t> (</a:t>
            </a:r>
            <a:r>
              <a:rPr lang="en-US" sz="1200" dirty="0" err="1" smtClean="0"/>
              <a:t>sudah</a:t>
            </a:r>
            <a:r>
              <a:rPr lang="en-US" sz="1200" dirty="0" smtClean="0"/>
              <a:t> </a:t>
            </a:r>
            <a:r>
              <a:rPr lang="en-US" sz="1200" dirty="0" err="1" smtClean="0"/>
              <a:t>terimplementasi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 program).</a:t>
            </a:r>
          </a:p>
          <a:p>
            <a:pPr marL="342900" lvl="0" indent="-342900">
              <a:spcBef>
                <a:spcPct val="20000"/>
              </a:spcBef>
            </a:pPr>
            <a:endParaRPr lang="en-US" sz="1200" baseline="0" dirty="0"/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*)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pengiriman</a:t>
            </a:r>
            <a:r>
              <a:rPr lang="en-US" sz="1200" dirty="0" smtClean="0"/>
              <a:t> </a:t>
            </a:r>
            <a:r>
              <a:rPr lang="en-US" sz="1200" dirty="0" err="1" smtClean="0"/>
              <a:t>lupa</a:t>
            </a:r>
            <a:r>
              <a:rPr lang="en-US" sz="1200" dirty="0" smtClean="0"/>
              <a:t> password user </a:t>
            </a:r>
            <a:r>
              <a:rPr lang="en-US" sz="1200" dirty="0" err="1" smtClean="0"/>
              <a:t>masih</a:t>
            </a:r>
            <a:r>
              <a:rPr lang="en-US" sz="1200" dirty="0" smtClean="0"/>
              <a:t> </a:t>
            </a:r>
            <a:r>
              <a:rPr lang="en-US" sz="1200" dirty="0" err="1" smtClean="0"/>
              <a:t>belum</a:t>
            </a:r>
            <a:r>
              <a:rPr lang="en-US" sz="1200" dirty="0" smtClean="0"/>
              <a:t> </a:t>
            </a:r>
            <a:r>
              <a:rPr lang="en-US" sz="1200" dirty="0" err="1" smtClean="0"/>
              <a:t>berjalan</a:t>
            </a:r>
            <a:r>
              <a:rPr lang="en-US" sz="1200" dirty="0" smtClean="0"/>
              <a:t> </a:t>
            </a:r>
            <a:r>
              <a:rPr lang="en-US" sz="1200" dirty="0" err="1" smtClean="0"/>
              <a:t>dikarnakan</a:t>
            </a:r>
            <a:r>
              <a:rPr lang="en-US" sz="1200" dirty="0" smtClean="0"/>
              <a:t> source code program </a:t>
            </a:r>
            <a:r>
              <a:rPr lang="en-US" sz="1200" dirty="0" err="1" smtClean="0"/>
              <a:t>perluu</a:t>
            </a:r>
            <a:r>
              <a:rPr lang="en-US" sz="1200" dirty="0" smtClean="0"/>
              <a:t> </a:t>
            </a:r>
            <a:r>
              <a:rPr lang="en-US" sz="1200" dirty="0" err="1" smtClean="0"/>
              <a:t>disetting</a:t>
            </a:r>
            <a:r>
              <a:rPr lang="en-US" sz="1200" dirty="0" smtClean="0"/>
              <a:t> </a:t>
            </a:r>
            <a:r>
              <a:rPr lang="en-US" sz="1200" dirty="0" err="1" smtClean="0"/>
              <a:t>di</a:t>
            </a:r>
            <a:r>
              <a:rPr lang="en-US" sz="1200" dirty="0" smtClean="0"/>
              <a:t> server</a:t>
            </a:r>
            <a:endParaRPr lang="en-US" sz="1200" baseline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685801"/>
          <a:ext cx="4800600" cy="3637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</a:tblGrid>
              <a:tr h="385685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sz="1400" dirty="0" err="1" smtClean="0"/>
                        <a:t>FrontEnd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Backend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Database</a:t>
                      </a:r>
                      <a:endParaRPr lang="en-US" sz="1400" dirty="0"/>
                    </a:p>
                  </a:txBody>
                  <a:tcPr/>
                </a:tc>
              </a:tr>
              <a:tr h="61255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VUE JS 2.3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Laravel</a:t>
                      </a:r>
                      <a:r>
                        <a:rPr lang="en-US" sz="1200" b="1" dirty="0" smtClean="0"/>
                        <a:t> 5.4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PhpMyadmin</a:t>
                      </a:r>
                      <a:r>
                        <a:rPr lang="en-US" sz="1200" b="1" baseline="0" dirty="0" smtClean="0"/>
                        <a:t> 5.6.*</a:t>
                      </a:r>
                      <a:endParaRPr lang="en-US" sz="1200" b="1" dirty="0"/>
                    </a:p>
                  </a:txBody>
                  <a:tcPr/>
                </a:tc>
              </a:tr>
              <a:tr h="612559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4764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417961">
                <a:tc gridSpan="3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228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Website </a:t>
            </a:r>
            <a:r>
              <a:rPr lang="en-US" dirty="0" err="1" smtClean="0"/>
              <a:t>Sistem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399"/>
          <a:ext cx="8305800" cy="5699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/>
                <a:gridCol w="1661160"/>
                <a:gridCol w="1661160"/>
                <a:gridCol w="1661160"/>
                <a:gridCol w="1661160"/>
              </a:tblGrid>
              <a:tr h="627158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sz="1400" dirty="0" smtClean="0"/>
                        <a:t>TENANT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AREA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UBIS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PROCUREMENT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 smtClean="0"/>
                        <a:t>BOD</a:t>
                      </a:r>
                      <a:endParaRPr lang="en-US" sz="1400" dirty="0"/>
                    </a:p>
                  </a:txBody>
                  <a:tcPr/>
                </a:tc>
              </a:tr>
              <a:tr h="99607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Email</a:t>
                      </a:r>
                      <a:r>
                        <a:rPr lang="en-US" sz="1200" baseline="0" dirty="0" smtClean="0"/>
                        <a:t> : </a:t>
                      </a:r>
                      <a:r>
                        <a:rPr lang="en-US" sz="1200" dirty="0" smtClean="0"/>
                        <a:t>tenant@gmail.com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Waspang</a:t>
                      </a:r>
                      <a:r>
                        <a:rPr lang="en-US" sz="1200" dirty="0" smtClean="0"/>
                        <a:t> Email:</a:t>
                      </a:r>
                    </a:p>
                    <a:p>
                      <a:r>
                        <a:rPr lang="en-US" sz="1200" dirty="0" smtClean="0"/>
                        <a:t>waspang@gmail.com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MANAGER Email :</a:t>
                      </a:r>
                    </a:p>
                    <a:p>
                      <a:r>
                        <a:rPr lang="en-US" sz="1200" dirty="0" smtClean="0"/>
                        <a:t>m_ubis@gmail.com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STAFF PROCUREMENT  Email :</a:t>
                      </a:r>
                    </a:p>
                    <a:p>
                      <a:r>
                        <a:rPr lang="en-US" sz="1200" dirty="0" smtClean="0"/>
                        <a:t>Sp_procurement@gmail.com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BOD Email :</a:t>
                      </a:r>
                    </a:p>
                    <a:p>
                      <a:r>
                        <a:rPr lang="en-US" sz="1200" dirty="0" smtClean="0"/>
                        <a:t>bod@gmail.com</a:t>
                      </a:r>
                      <a:endParaRPr lang="en-US" sz="1200" dirty="0"/>
                    </a:p>
                  </a:txBody>
                  <a:tcPr/>
                </a:tc>
              </a:tr>
              <a:tr h="9960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PROJECT MANAGER Email :</a:t>
                      </a:r>
                    </a:p>
                    <a:p>
                      <a:r>
                        <a:rPr lang="en-US" sz="1200" dirty="0" smtClean="0"/>
                        <a:t>pm_area@gmail.com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GENERAL MANAGER Email :</a:t>
                      </a:r>
                    </a:p>
                    <a:p>
                      <a:r>
                        <a:rPr lang="en-US" sz="1200" dirty="0" smtClean="0"/>
                        <a:t>Gm_ubis@gmail.com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MANAGER PROCUREMENT Email : mp_procurement@gmail.com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47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MANAGER Email :</a:t>
                      </a:r>
                    </a:p>
                    <a:p>
                      <a:r>
                        <a:rPr lang="en-US" sz="1200" dirty="0" smtClean="0"/>
                        <a:t>m_area@gmail.com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EXECUTIVE GENERAL MANAGER Email :</a:t>
                      </a:r>
                    </a:p>
                    <a:p>
                      <a:r>
                        <a:rPr lang="en-US" sz="1200" dirty="0" smtClean="0"/>
                        <a:t>Egm_ubis@gmail.com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5728"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Noted :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*) </a:t>
                      </a:r>
                      <a:r>
                        <a:rPr lang="en-US" baseline="0" dirty="0" err="1" smtClean="0"/>
                        <a:t>Silahkan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</a:t>
                      </a:r>
                      <a:r>
                        <a:rPr lang="en-US" baseline="0" dirty="0" smtClean="0"/>
                        <a:t> link </a:t>
                      </a:r>
                      <a:r>
                        <a:rPr lang="en-US" baseline="0" dirty="0" smtClean="0">
                          <a:hlinkClick r:id="rId2"/>
                        </a:rPr>
                        <a:t>http://test.nugrohoaditya.xyz/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*) </a:t>
                      </a:r>
                      <a:r>
                        <a:rPr lang="en-US" baseline="0" dirty="0" err="1" smtClean="0"/>
                        <a:t>untuk</a:t>
                      </a:r>
                      <a:r>
                        <a:rPr lang="en-US" baseline="0" dirty="0" smtClean="0"/>
                        <a:t> default password : 12345</a:t>
                      </a: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5600" y="0"/>
            <a:ext cx="282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AKSES LOGIN APLIKASI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TAMPILAN APLIKASI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95400" y="1371600"/>
            <a:ext cx="118046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Deksripsi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Button Login Tenant </a:t>
            </a:r>
            <a:r>
              <a:rPr lang="en-US" dirty="0" err="1" smtClean="0"/>
              <a:t>diperuntukan</a:t>
            </a:r>
            <a:r>
              <a:rPr lang="en-US" dirty="0" smtClean="0"/>
              <a:t> Tenant Login</a:t>
            </a:r>
          </a:p>
          <a:p>
            <a:r>
              <a:rPr lang="en-US" dirty="0" smtClean="0"/>
              <a:t>Button Login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diperuntukan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divisi</a:t>
            </a:r>
            <a:r>
              <a:rPr lang="en-US" dirty="0" smtClean="0"/>
              <a:t> AREA,UBIS,PROCUREMENT </a:t>
            </a:r>
            <a:r>
              <a:rPr lang="en-US" dirty="0" err="1" smtClean="0"/>
              <a:t>dan</a:t>
            </a:r>
            <a:r>
              <a:rPr lang="en-US" dirty="0" smtClean="0"/>
              <a:t> BOD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TAMPILAN UNTUK TENANT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717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e-BAMS</vt:lpstr>
      <vt:lpstr>Slide 2</vt:lpstr>
      <vt:lpstr>HASIL ANALISA</vt:lpstr>
      <vt:lpstr>Slide 4</vt:lpstr>
      <vt:lpstr>Slide 5</vt:lpstr>
      <vt:lpstr>Slide 6</vt:lpstr>
      <vt:lpstr>TAMPILAN APLIKASI</vt:lpstr>
      <vt:lpstr>Deksripsi Tampilan</vt:lpstr>
      <vt:lpstr>TAMPILAN UNTUK TENANT</vt:lpstr>
      <vt:lpstr>Slide 10</vt:lpstr>
      <vt:lpstr>Slide 11</vt:lpstr>
      <vt:lpstr>Slide 12</vt:lpstr>
      <vt:lpstr>Slide 13</vt:lpstr>
      <vt:lpstr>TAMPILAN UNTUK USER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Aditya</dc:creator>
  <cp:lastModifiedBy>Aditya</cp:lastModifiedBy>
  <cp:revision>39</cp:revision>
  <dcterms:created xsi:type="dcterms:W3CDTF">2018-01-25T00:04:54Z</dcterms:created>
  <dcterms:modified xsi:type="dcterms:W3CDTF">2018-01-25T02:02:42Z</dcterms:modified>
</cp:coreProperties>
</file>