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491A6F-7CC0-4F64-A007-33E3B100341F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EDE853-9BB4-4402-9BF8-E78A5E68D24B}">
      <dgm:prSet phldrT="[Text]"/>
      <dgm:spPr/>
      <dgm:t>
        <a:bodyPr/>
        <a:lstStyle/>
        <a:p>
          <a:r>
            <a:rPr lang="en-US" dirty="0" smtClean="0"/>
            <a:t>AREA</a:t>
          </a:r>
          <a:endParaRPr lang="en-US" dirty="0"/>
        </a:p>
      </dgm:t>
    </dgm:pt>
    <dgm:pt modelId="{D2A1EEEB-D653-4BBE-91E5-EA988A21B056}" type="parTrans" cxnId="{B44CDD42-B649-4AA7-BED8-3CED7B56854C}">
      <dgm:prSet/>
      <dgm:spPr/>
      <dgm:t>
        <a:bodyPr/>
        <a:lstStyle/>
        <a:p>
          <a:endParaRPr lang="en-US"/>
        </a:p>
      </dgm:t>
    </dgm:pt>
    <dgm:pt modelId="{FDE3D9F8-3C4B-4524-B248-54CE410B6F08}" type="sibTrans" cxnId="{B44CDD42-B649-4AA7-BED8-3CED7B56854C}">
      <dgm:prSet/>
      <dgm:spPr/>
      <dgm:t>
        <a:bodyPr/>
        <a:lstStyle/>
        <a:p>
          <a:endParaRPr lang="en-US"/>
        </a:p>
      </dgm:t>
    </dgm:pt>
    <dgm:pt modelId="{62114DED-9757-49A8-B7F1-163874A85127}">
      <dgm:prSet phldrT="[Text]"/>
      <dgm:spPr/>
      <dgm:t>
        <a:bodyPr/>
        <a:lstStyle/>
        <a:p>
          <a:r>
            <a:rPr lang="en-US" dirty="0" smtClean="0"/>
            <a:t>BOD</a:t>
          </a:r>
          <a:endParaRPr lang="en-US" dirty="0"/>
        </a:p>
      </dgm:t>
    </dgm:pt>
    <dgm:pt modelId="{11677D11-A778-497D-BE8D-11264DF8B0FF}" type="parTrans" cxnId="{D98DF114-F4A6-4D91-8B2A-0C74DA2A67E9}">
      <dgm:prSet/>
      <dgm:spPr/>
      <dgm:t>
        <a:bodyPr/>
        <a:lstStyle/>
        <a:p>
          <a:endParaRPr lang="en-US"/>
        </a:p>
      </dgm:t>
    </dgm:pt>
    <dgm:pt modelId="{0EA92C57-C0F2-4AE4-8FD3-6A0115CAE7E3}" type="sibTrans" cxnId="{D98DF114-F4A6-4D91-8B2A-0C74DA2A67E9}">
      <dgm:prSet/>
      <dgm:spPr/>
      <dgm:t>
        <a:bodyPr/>
        <a:lstStyle/>
        <a:p>
          <a:endParaRPr lang="en-US"/>
        </a:p>
      </dgm:t>
    </dgm:pt>
    <dgm:pt modelId="{096F9EC7-9898-4254-8B35-1DF17D2483A7}">
      <dgm:prSet phldrT="[Text]"/>
      <dgm:spPr/>
      <dgm:t>
        <a:bodyPr/>
        <a:lstStyle/>
        <a:p>
          <a:r>
            <a:rPr lang="en-US" dirty="0" smtClean="0"/>
            <a:t>PROCUREMENT</a:t>
          </a:r>
          <a:endParaRPr lang="en-US" dirty="0"/>
        </a:p>
      </dgm:t>
    </dgm:pt>
    <dgm:pt modelId="{FC032C78-6034-442A-ADD6-67E2A35CAE39}" type="parTrans" cxnId="{0366599B-BEF1-480F-B2B3-CCDEBBC18C1E}">
      <dgm:prSet/>
      <dgm:spPr/>
      <dgm:t>
        <a:bodyPr/>
        <a:lstStyle/>
        <a:p>
          <a:endParaRPr lang="en-US"/>
        </a:p>
      </dgm:t>
    </dgm:pt>
    <dgm:pt modelId="{3403C504-0683-4695-A2D5-B305B489F224}" type="sibTrans" cxnId="{0366599B-BEF1-480F-B2B3-CCDEBBC18C1E}">
      <dgm:prSet/>
      <dgm:spPr/>
      <dgm:t>
        <a:bodyPr/>
        <a:lstStyle/>
        <a:p>
          <a:endParaRPr lang="en-US"/>
        </a:p>
      </dgm:t>
    </dgm:pt>
    <dgm:pt modelId="{56C908AD-555A-4E34-AA0B-0B47362B4710}">
      <dgm:prSet phldrT="[Text]"/>
      <dgm:spPr/>
      <dgm:t>
        <a:bodyPr/>
        <a:lstStyle/>
        <a:p>
          <a:r>
            <a:rPr lang="en-US" dirty="0" smtClean="0"/>
            <a:t>UBIS</a:t>
          </a:r>
          <a:endParaRPr lang="en-US" dirty="0"/>
        </a:p>
      </dgm:t>
    </dgm:pt>
    <dgm:pt modelId="{548FE3C0-B308-4E96-8141-97191025E193}" type="sibTrans" cxnId="{925840F2-E0A9-4D36-A6E6-15CA7923FD6F}">
      <dgm:prSet/>
      <dgm:spPr/>
      <dgm:t>
        <a:bodyPr/>
        <a:lstStyle/>
        <a:p>
          <a:endParaRPr lang="en-US"/>
        </a:p>
      </dgm:t>
    </dgm:pt>
    <dgm:pt modelId="{D0A1B18B-EEEE-4903-A669-727F9BAB1E80}" type="parTrans" cxnId="{925840F2-E0A9-4D36-A6E6-15CA7923FD6F}">
      <dgm:prSet/>
      <dgm:spPr/>
      <dgm:t>
        <a:bodyPr/>
        <a:lstStyle/>
        <a:p>
          <a:endParaRPr lang="en-US"/>
        </a:p>
      </dgm:t>
    </dgm:pt>
    <dgm:pt modelId="{CC8D7025-13BD-44D0-A73F-87A20D3CE936}" type="pres">
      <dgm:prSet presAssocID="{B3491A6F-7CC0-4F64-A007-33E3B100341F}" presName="cycle" presStyleCnt="0">
        <dgm:presLayoutVars>
          <dgm:dir/>
          <dgm:resizeHandles val="exact"/>
        </dgm:presLayoutVars>
      </dgm:prSet>
      <dgm:spPr/>
    </dgm:pt>
    <dgm:pt modelId="{A0BC42CE-1056-4652-836F-468DF9E353E0}" type="pres">
      <dgm:prSet presAssocID="{CEEDE853-9BB4-4402-9BF8-E78A5E68D24B}" presName="dummy" presStyleCnt="0"/>
      <dgm:spPr/>
    </dgm:pt>
    <dgm:pt modelId="{DE87528C-30D6-43EF-8955-AEA39E03ABDE}" type="pres">
      <dgm:prSet presAssocID="{CEEDE853-9BB4-4402-9BF8-E78A5E68D24B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44C476-409F-40A2-8E62-C831D0AEA904}" type="pres">
      <dgm:prSet presAssocID="{FDE3D9F8-3C4B-4524-B248-54CE410B6F08}" presName="sibTrans" presStyleLbl="node1" presStyleIdx="0" presStyleCnt="4"/>
      <dgm:spPr/>
    </dgm:pt>
    <dgm:pt modelId="{EBF1444B-1294-4E01-8C22-7E217F1BAF43}" type="pres">
      <dgm:prSet presAssocID="{56C908AD-555A-4E34-AA0B-0B47362B4710}" presName="dummy" presStyleCnt="0"/>
      <dgm:spPr/>
    </dgm:pt>
    <dgm:pt modelId="{20C89F6A-8838-4023-8C2A-29E8A3E1255F}" type="pres">
      <dgm:prSet presAssocID="{56C908AD-555A-4E34-AA0B-0B47362B4710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ADF81C-7BF2-4A07-9D25-AB8603EE9C04}" type="pres">
      <dgm:prSet presAssocID="{548FE3C0-B308-4E96-8141-97191025E193}" presName="sibTrans" presStyleLbl="node1" presStyleIdx="1" presStyleCnt="4"/>
      <dgm:spPr/>
    </dgm:pt>
    <dgm:pt modelId="{915DD710-B0CE-487C-8500-9C18732C22FA}" type="pres">
      <dgm:prSet presAssocID="{62114DED-9757-49A8-B7F1-163874A85127}" presName="dummy" presStyleCnt="0"/>
      <dgm:spPr/>
    </dgm:pt>
    <dgm:pt modelId="{1D0AB30A-8C19-4AFD-B324-7F7DA73E4091}" type="pres">
      <dgm:prSet presAssocID="{62114DED-9757-49A8-B7F1-163874A85127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0A871-5F29-4AB2-B571-79117C98842F}" type="pres">
      <dgm:prSet presAssocID="{0EA92C57-C0F2-4AE4-8FD3-6A0115CAE7E3}" presName="sibTrans" presStyleLbl="node1" presStyleIdx="2" presStyleCnt="4"/>
      <dgm:spPr/>
    </dgm:pt>
    <dgm:pt modelId="{9F86B5CA-5247-4353-BC1E-C84C72F61F72}" type="pres">
      <dgm:prSet presAssocID="{096F9EC7-9898-4254-8B35-1DF17D2483A7}" presName="dummy" presStyleCnt="0"/>
      <dgm:spPr/>
    </dgm:pt>
    <dgm:pt modelId="{E270C4D8-E3C4-4ED9-BC01-C8D2FD1C5889}" type="pres">
      <dgm:prSet presAssocID="{096F9EC7-9898-4254-8B35-1DF17D2483A7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38D4B6-E504-4CCD-886F-4CC65CDFF183}" type="pres">
      <dgm:prSet presAssocID="{3403C504-0683-4695-A2D5-B305B489F224}" presName="sibTrans" presStyleLbl="node1" presStyleIdx="3" presStyleCnt="4"/>
      <dgm:spPr/>
    </dgm:pt>
  </dgm:ptLst>
  <dgm:cxnLst>
    <dgm:cxn modelId="{0366599B-BEF1-480F-B2B3-CCDEBBC18C1E}" srcId="{B3491A6F-7CC0-4F64-A007-33E3B100341F}" destId="{096F9EC7-9898-4254-8B35-1DF17D2483A7}" srcOrd="3" destOrd="0" parTransId="{FC032C78-6034-442A-ADD6-67E2A35CAE39}" sibTransId="{3403C504-0683-4695-A2D5-B305B489F224}"/>
    <dgm:cxn modelId="{F5054842-4BA1-44B6-AD2A-67AC7EA59A1C}" type="presOf" srcId="{FDE3D9F8-3C4B-4524-B248-54CE410B6F08}" destId="{4944C476-409F-40A2-8E62-C831D0AEA904}" srcOrd="0" destOrd="0" presId="urn:microsoft.com/office/officeart/2005/8/layout/cycle1"/>
    <dgm:cxn modelId="{E78311CB-AFD6-47E3-AC89-56A71E6D31E7}" type="presOf" srcId="{B3491A6F-7CC0-4F64-A007-33E3B100341F}" destId="{CC8D7025-13BD-44D0-A73F-87A20D3CE936}" srcOrd="0" destOrd="0" presId="urn:microsoft.com/office/officeart/2005/8/layout/cycle1"/>
    <dgm:cxn modelId="{D98DF114-F4A6-4D91-8B2A-0C74DA2A67E9}" srcId="{B3491A6F-7CC0-4F64-A007-33E3B100341F}" destId="{62114DED-9757-49A8-B7F1-163874A85127}" srcOrd="2" destOrd="0" parTransId="{11677D11-A778-497D-BE8D-11264DF8B0FF}" sibTransId="{0EA92C57-C0F2-4AE4-8FD3-6A0115CAE7E3}"/>
    <dgm:cxn modelId="{3CA208DF-E79A-429A-A8CA-2824FE7496F6}" type="presOf" srcId="{096F9EC7-9898-4254-8B35-1DF17D2483A7}" destId="{E270C4D8-E3C4-4ED9-BC01-C8D2FD1C5889}" srcOrd="0" destOrd="0" presId="urn:microsoft.com/office/officeart/2005/8/layout/cycle1"/>
    <dgm:cxn modelId="{783877C8-65C1-4FB0-94D3-1ABF4543BD59}" type="presOf" srcId="{62114DED-9757-49A8-B7F1-163874A85127}" destId="{1D0AB30A-8C19-4AFD-B324-7F7DA73E4091}" srcOrd="0" destOrd="0" presId="urn:microsoft.com/office/officeart/2005/8/layout/cycle1"/>
    <dgm:cxn modelId="{D36FBCDF-6EF1-4D97-9E66-A9D941151A59}" type="presOf" srcId="{0EA92C57-C0F2-4AE4-8FD3-6A0115CAE7E3}" destId="{8840A871-5F29-4AB2-B571-79117C98842F}" srcOrd="0" destOrd="0" presId="urn:microsoft.com/office/officeart/2005/8/layout/cycle1"/>
    <dgm:cxn modelId="{28CD623E-E84C-4508-88E5-BF224A9AFAAB}" type="presOf" srcId="{548FE3C0-B308-4E96-8141-97191025E193}" destId="{4AADF81C-7BF2-4A07-9D25-AB8603EE9C04}" srcOrd="0" destOrd="0" presId="urn:microsoft.com/office/officeart/2005/8/layout/cycle1"/>
    <dgm:cxn modelId="{52190561-8E08-448D-B371-816FEE45C98F}" type="presOf" srcId="{3403C504-0683-4695-A2D5-B305B489F224}" destId="{B438D4B6-E504-4CCD-886F-4CC65CDFF183}" srcOrd="0" destOrd="0" presId="urn:microsoft.com/office/officeart/2005/8/layout/cycle1"/>
    <dgm:cxn modelId="{B4DC4CEA-13A6-4BF6-B67C-45877A85CF6D}" type="presOf" srcId="{56C908AD-555A-4E34-AA0B-0B47362B4710}" destId="{20C89F6A-8838-4023-8C2A-29E8A3E1255F}" srcOrd="0" destOrd="0" presId="urn:microsoft.com/office/officeart/2005/8/layout/cycle1"/>
    <dgm:cxn modelId="{B44CDD42-B649-4AA7-BED8-3CED7B56854C}" srcId="{B3491A6F-7CC0-4F64-A007-33E3B100341F}" destId="{CEEDE853-9BB4-4402-9BF8-E78A5E68D24B}" srcOrd="0" destOrd="0" parTransId="{D2A1EEEB-D653-4BBE-91E5-EA988A21B056}" sibTransId="{FDE3D9F8-3C4B-4524-B248-54CE410B6F08}"/>
    <dgm:cxn modelId="{BD262181-84B0-440A-A1C7-68C789D55906}" type="presOf" srcId="{CEEDE853-9BB4-4402-9BF8-E78A5E68D24B}" destId="{DE87528C-30D6-43EF-8955-AEA39E03ABDE}" srcOrd="0" destOrd="0" presId="urn:microsoft.com/office/officeart/2005/8/layout/cycle1"/>
    <dgm:cxn modelId="{925840F2-E0A9-4D36-A6E6-15CA7923FD6F}" srcId="{B3491A6F-7CC0-4F64-A007-33E3B100341F}" destId="{56C908AD-555A-4E34-AA0B-0B47362B4710}" srcOrd="1" destOrd="0" parTransId="{D0A1B18B-EEEE-4903-A669-727F9BAB1E80}" sibTransId="{548FE3C0-B308-4E96-8141-97191025E193}"/>
    <dgm:cxn modelId="{EB56ECB6-271B-41D4-B658-19450EF06211}" type="presParOf" srcId="{CC8D7025-13BD-44D0-A73F-87A20D3CE936}" destId="{A0BC42CE-1056-4652-836F-468DF9E353E0}" srcOrd="0" destOrd="0" presId="urn:microsoft.com/office/officeart/2005/8/layout/cycle1"/>
    <dgm:cxn modelId="{C52D19AF-C62F-4EF2-95B4-1C786DFDDC55}" type="presParOf" srcId="{CC8D7025-13BD-44D0-A73F-87A20D3CE936}" destId="{DE87528C-30D6-43EF-8955-AEA39E03ABDE}" srcOrd="1" destOrd="0" presId="urn:microsoft.com/office/officeart/2005/8/layout/cycle1"/>
    <dgm:cxn modelId="{40E4802F-C93A-453A-9271-8E51FB840034}" type="presParOf" srcId="{CC8D7025-13BD-44D0-A73F-87A20D3CE936}" destId="{4944C476-409F-40A2-8E62-C831D0AEA904}" srcOrd="2" destOrd="0" presId="urn:microsoft.com/office/officeart/2005/8/layout/cycle1"/>
    <dgm:cxn modelId="{7167D549-F9F2-4BC3-A38A-74A3BAAD73A3}" type="presParOf" srcId="{CC8D7025-13BD-44D0-A73F-87A20D3CE936}" destId="{EBF1444B-1294-4E01-8C22-7E217F1BAF43}" srcOrd="3" destOrd="0" presId="urn:microsoft.com/office/officeart/2005/8/layout/cycle1"/>
    <dgm:cxn modelId="{2A92DAAB-077A-45F8-B802-A5AE1C362DE6}" type="presParOf" srcId="{CC8D7025-13BD-44D0-A73F-87A20D3CE936}" destId="{20C89F6A-8838-4023-8C2A-29E8A3E1255F}" srcOrd="4" destOrd="0" presId="urn:microsoft.com/office/officeart/2005/8/layout/cycle1"/>
    <dgm:cxn modelId="{314ED836-0DA4-4836-A0E9-EB617D0E472F}" type="presParOf" srcId="{CC8D7025-13BD-44D0-A73F-87A20D3CE936}" destId="{4AADF81C-7BF2-4A07-9D25-AB8603EE9C04}" srcOrd="5" destOrd="0" presId="urn:microsoft.com/office/officeart/2005/8/layout/cycle1"/>
    <dgm:cxn modelId="{4B6FB91E-FAC5-4087-B492-5AE03D014F1D}" type="presParOf" srcId="{CC8D7025-13BD-44D0-A73F-87A20D3CE936}" destId="{915DD710-B0CE-487C-8500-9C18732C22FA}" srcOrd="6" destOrd="0" presId="urn:microsoft.com/office/officeart/2005/8/layout/cycle1"/>
    <dgm:cxn modelId="{D4DBCC31-F352-45A3-909F-849B0A959D9E}" type="presParOf" srcId="{CC8D7025-13BD-44D0-A73F-87A20D3CE936}" destId="{1D0AB30A-8C19-4AFD-B324-7F7DA73E4091}" srcOrd="7" destOrd="0" presId="urn:microsoft.com/office/officeart/2005/8/layout/cycle1"/>
    <dgm:cxn modelId="{E62AE062-11D9-432E-8B62-F864DC219CCA}" type="presParOf" srcId="{CC8D7025-13BD-44D0-A73F-87A20D3CE936}" destId="{8840A871-5F29-4AB2-B571-79117C98842F}" srcOrd="8" destOrd="0" presId="urn:microsoft.com/office/officeart/2005/8/layout/cycle1"/>
    <dgm:cxn modelId="{948132AF-F64B-4C35-9CAA-5520D534B730}" type="presParOf" srcId="{CC8D7025-13BD-44D0-A73F-87A20D3CE936}" destId="{9F86B5CA-5247-4353-BC1E-C84C72F61F72}" srcOrd="9" destOrd="0" presId="urn:microsoft.com/office/officeart/2005/8/layout/cycle1"/>
    <dgm:cxn modelId="{32E24B12-09A2-4755-9C9F-F03721DF925C}" type="presParOf" srcId="{CC8D7025-13BD-44D0-A73F-87A20D3CE936}" destId="{E270C4D8-E3C4-4ED9-BC01-C8D2FD1C5889}" srcOrd="10" destOrd="0" presId="urn:microsoft.com/office/officeart/2005/8/layout/cycle1"/>
    <dgm:cxn modelId="{FDA0AF47-6692-47CF-AA77-B999CCA84223}" type="presParOf" srcId="{CC8D7025-13BD-44D0-A73F-87A20D3CE936}" destId="{B438D4B6-E504-4CCD-886F-4CC65CDFF183}" srcOrd="11" destOrd="0" presId="urn:microsoft.com/office/officeart/2005/8/layout/cycle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7639-66D5-4C8F-A11D-224EE8E1C267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8FAC-C3E9-4956-AED2-66910D363A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7639-66D5-4C8F-A11D-224EE8E1C267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8FAC-C3E9-4956-AED2-66910D363A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7639-66D5-4C8F-A11D-224EE8E1C267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8FAC-C3E9-4956-AED2-66910D363A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7639-66D5-4C8F-A11D-224EE8E1C267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8FAC-C3E9-4956-AED2-66910D363A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7639-66D5-4C8F-A11D-224EE8E1C267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8FAC-C3E9-4956-AED2-66910D363A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7639-66D5-4C8F-A11D-224EE8E1C267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8FAC-C3E9-4956-AED2-66910D363A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7639-66D5-4C8F-A11D-224EE8E1C267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8FAC-C3E9-4956-AED2-66910D363A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7639-66D5-4C8F-A11D-224EE8E1C267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8FAC-C3E9-4956-AED2-66910D363A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7639-66D5-4C8F-A11D-224EE8E1C267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8FAC-C3E9-4956-AED2-66910D363A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7639-66D5-4C8F-A11D-224EE8E1C267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8FAC-C3E9-4956-AED2-66910D363A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7639-66D5-4C8F-A11D-224EE8E1C267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8FAC-C3E9-4956-AED2-66910D363A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67639-66D5-4C8F-A11D-224EE8E1C267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8FAC-C3E9-4956-AED2-66910D363A6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xampp\htdocs\App\public\assets\images\e-mapp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28800"/>
            <a:ext cx="7759700" cy="2108200"/>
          </a:xfrm>
          <a:prstGeom prst="rect">
            <a:avLst/>
          </a:prstGeom>
          <a:noFill/>
        </p:spPr>
      </p:pic>
      <p:pic>
        <p:nvPicPr>
          <p:cNvPr id="1030" name="Picture 6" descr="C:\Users\Aditya\Downloads\world-wide-web-on-grid_318-3914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4889500"/>
            <a:ext cx="1524000" cy="1524000"/>
          </a:xfrm>
          <a:prstGeom prst="rect">
            <a:avLst/>
          </a:prstGeom>
          <a:noFill/>
        </p:spPr>
      </p:pic>
      <p:pic>
        <p:nvPicPr>
          <p:cNvPr id="1031" name="Picture 7" descr="C:\Users\Aditya\Downloads\android-logo_318-5423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5105400"/>
            <a:ext cx="1301750" cy="130175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295400" y="6488668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81800" y="6488668"/>
            <a:ext cx="108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ANDROID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00347" y="2967335"/>
            <a:ext cx="43701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TERIMA KASIH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0"/>
            <a:ext cx="65321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Tim </a:t>
            </a:r>
            <a:r>
              <a:rPr lang="en-US" sz="5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Pembuat</a:t>
            </a:r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5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Aplikasi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94895"/>
            <a:ext cx="2514600" cy="4062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1143000"/>
            <a:ext cx="2514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0" y="1156291"/>
            <a:ext cx="2667000" cy="4101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28600"/>
            <a:ext cx="82645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Visi</a:t>
            </a:r>
            <a:r>
              <a:rPr lang="en-US" sz="4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Aplikasi</a:t>
            </a:r>
            <a:r>
              <a:rPr lang="en-US" sz="4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MITRATel</a:t>
            </a:r>
            <a:r>
              <a:rPr lang="en-US" sz="4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-RAVTING</a:t>
            </a:r>
            <a:endParaRPr lang="en-US" sz="4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3075" name="Picture 3" descr="C:\Users\Aditya\Desktop\GOFX\desain revisi\img\team\3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78538" y="1066800"/>
            <a:ext cx="6855538" cy="568234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362200" y="6324600"/>
            <a:ext cx="5606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MEMUDAHKAN DALAM MELAKUKAN PROSES APPROVAL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1400" y="5410200"/>
            <a:ext cx="522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MENAMPILKAN SIMULASI DALAM PROSES APPROVAL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4414" y="4495800"/>
            <a:ext cx="414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APPROVAL DIMANA PUN DAN KAPAN PUN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91200" y="3429000"/>
            <a:ext cx="289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TIM CEPAT TERCAPAI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33600" y="152400"/>
            <a:ext cx="51228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PROSES APLIKASI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0" y="1219200"/>
          <a:ext cx="89154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91200" y="2438400"/>
            <a:ext cx="1924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● MANAGER AREA</a:t>
            </a:r>
          </a:p>
          <a:p>
            <a:r>
              <a:rPr lang="en-US" dirty="0" smtClean="0"/>
              <a:t>● GM AREA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8800" y="5562600"/>
            <a:ext cx="22883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● MANAGER UBIS</a:t>
            </a:r>
          </a:p>
          <a:p>
            <a:r>
              <a:rPr lang="en-US" dirty="0" smtClean="0"/>
              <a:t>● GM UBIS</a:t>
            </a:r>
          </a:p>
          <a:p>
            <a:r>
              <a:rPr lang="en-US" dirty="0" smtClean="0"/>
              <a:t>● EXECUTIVE GM UBIS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00200" y="5562600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● DIREKTUR TERKAIT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8800" y="2362200"/>
            <a:ext cx="2896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● STAFF PROCUREMENT</a:t>
            </a:r>
          </a:p>
          <a:p>
            <a:r>
              <a:rPr lang="en-US" dirty="0" smtClean="0"/>
              <a:t>● MANAGER PROCUREMENT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0"/>
            <a:ext cx="59555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TAMPILAN APLIKASI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0"/>
            <a:ext cx="8382000" cy="528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0"/>
            <a:ext cx="85344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533400"/>
            <a:ext cx="8763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838200"/>
            <a:ext cx="83058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685800"/>
            <a:ext cx="2686050" cy="480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63</Words>
  <Application>Microsoft Office PowerPoint</Application>
  <PresentationFormat>On-screen Show (4:3)</PresentationFormat>
  <Paragraphs>23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Aditya</dc:creator>
  <cp:lastModifiedBy>Aditya</cp:lastModifiedBy>
  <cp:revision>40</cp:revision>
  <dcterms:created xsi:type="dcterms:W3CDTF">2018-05-05T16:45:33Z</dcterms:created>
  <dcterms:modified xsi:type="dcterms:W3CDTF">2018-05-05T18:43:56Z</dcterms:modified>
</cp:coreProperties>
</file>